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2" r:id="rId4"/>
    <p:sldMasterId id="2147483648" r:id="rId5"/>
  </p:sldMasterIdLst>
  <p:notesMasterIdLst>
    <p:notesMasterId r:id="rId16"/>
  </p:notesMasterIdLst>
  <p:handoutMasterIdLst>
    <p:handoutMasterId r:id="rId17"/>
  </p:handoutMasterIdLst>
  <p:sldIdLst>
    <p:sldId id="588" r:id="rId6"/>
    <p:sldId id="759" r:id="rId7"/>
    <p:sldId id="760" r:id="rId8"/>
    <p:sldId id="752" r:id="rId9"/>
    <p:sldId id="761" r:id="rId10"/>
    <p:sldId id="762" r:id="rId11"/>
    <p:sldId id="764" r:id="rId12"/>
    <p:sldId id="765" r:id="rId13"/>
    <p:sldId id="763" r:id="rId14"/>
    <p:sldId id="712" r:id="rId1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s" id="{66F2BD20-449B-A246-B845-60AFEFBB99E5}">
          <p14:sldIdLst>
            <p14:sldId id="588"/>
            <p14:sldId id="759"/>
            <p14:sldId id="760"/>
            <p14:sldId id="752"/>
            <p14:sldId id="761"/>
            <p14:sldId id="762"/>
            <p14:sldId id="764"/>
            <p14:sldId id="765"/>
            <p14:sldId id="763"/>
          </p14:sldIdLst>
        </p14:section>
        <p14:section name="Dividers" id="{6D5E118A-81A6-DB4E-9260-6D5B5ACEFA47}">
          <p14:sldIdLst/>
        </p14:section>
        <p14:section name="Inside Slides" id="{9104C4A5-0CED-8F4B-90D0-EF13B4A10BA3}">
          <p14:sldIdLst>
            <p14:sldId id="712"/>
          </p14:sldIdLst>
        </p14:section>
        <p14:section name="Template Info" id="{A342D104-488D-4C41-9582-87E28359CECF}">
          <p14:sldIdLst/>
        </p14:section>
      </p14:sectionLst>
    </p:ext>
    <p:ext uri="{EFAFB233-063F-42B5-8137-9DF3F51BA10A}">
      <p15:sldGuideLst xmlns:p15="http://schemas.microsoft.com/office/powerpoint/2012/main">
        <p15:guide id="2" pos="4135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EF"/>
    <a:srgbClr val="EFEFEE"/>
    <a:srgbClr val="002FCD"/>
    <a:srgbClr val="0A0CCD"/>
    <a:srgbClr val="001EF3"/>
    <a:srgbClr val="0031EC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5DC907-D608-4AEF-B64B-55058C3E279D}" v="9" dt="2024-09-16T17:16:00.2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55"/>
    <p:restoredTop sz="96466"/>
  </p:normalViewPr>
  <p:slideViewPr>
    <p:cSldViewPr snapToGrid="0" showGuides="1">
      <p:cViewPr>
        <p:scale>
          <a:sx n="120" d="100"/>
          <a:sy n="120" d="100"/>
        </p:scale>
        <p:origin x="84" y="-204"/>
      </p:cViewPr>
      <p:guideLst>
        <p:guide pos="4135"/>
        <p:guide orient="horz" pos="2160"/>
      </p:guideLst>
    </p:cSldViewPr>
  </p:slideViewPr>
  <p:notesTextViewPr>
    <p:cViewPr>
      <p:scale>
        <a:sx n="114" d="100"/>
        <a:sy n="114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rey W King" userId="01732454-65ae-4075-940d-c2cdaabf3664" providerId="ADAL" clId="{9A5DC907-D608-4AEF-B64B-55058C3E279D}"/>
    <pc:docChg chg="undo custSel addSld delSld modSld sldOrd modSection">
      <pc:chgData name="Corey W King" userId="01732454-65ae-4075-940d-c2cdaabf3664" providerId="ADAL" clId="{9A5DC907-D608-4AEF-B64B-55058C3E279D}" dt="2024-09-16T22:10:14.995" v="5566" actId="207"/>
      <pc:docMkLst>
        <pc:docMk/>
      </pc:docMkLst>
      <pc:sldChg chg="modSp mod">
        <pc:chgData name="Corey W King" userId="01732454-65ae-4075-940d-c2cdaabf3664" providerId="ADAL" clId="{9A5DC907-D608-4AEF-B64B-55058C3E279D}" dt="2024-09-16T17:19:51.752" v="2925" actId="20577"/>
        <pc:sldMkLst>
          <pc:docMk/>
          <pc:sldMk cId="2354285024" sldId="588"/>
        </pc:sldMkLst>
        <pc:spChg chg="mod">
          <ac:chgData name="Corey W King" userId="01732454-65ae-4075-940d-c2cdaabf3664" providerId="ADAL" clId="{9A5DC907-D608-4AEF-B64B-55058C3E279D}" dt="2024-09-16T17:19:51.752" v="2925" actId="20577"/>
          <ac:spMkLst>
            <pc:docMk/>
            <pc:sldMk cId="2354285024" sldId="588"/>
            <ac:spMk id="29" creationId="{F80EB5CC-0FA5-AD06-883F-2815E3F1460D}"/>
          </ac:spMkLst>
        </pc:spChg>
      </pc:sldChg>
      <pc:sldChg chg="addSp delSp modSp mod">
        <pc:chgData name="Corey W King" userId="01732454-65ae-4075-940d-c2cdaabf3664" providerId="ADAL" clId="{9A5DC907-D608-4AEF-B64B-55058C3E279D}" dt="2024-09-16T17:04:11.245" v="2210" actId="14100"/>
        <pc:sldMkLst>
          <pc:docMk/>
          <pc:sldMk cId="4174278485" sldId="752"/>
        </pc:sldMkLst>
        <pc:spChg chg="mod">
          <ac:chgData name="Corey W King" userId="01732454-65ae-4075-940d-c2cdaabf3664" providerId="ADAL" clId="{9A5DC907-D608-4AEF-B64B-55058C3E279D}" dt="2024-09-16T16:42:36.777" v="2115" actId="5793"/>
          <ac:spMkLst>
            <pc:docMk/>
            <pc:sldMk cId="4174278485" sldId="752"/>
            <ac:spMk id="2" creationId="{E52A86FE-2CF2-8BD7-489D-3890E58E3727}"/>
          </ac:spMkLst>
        </pc:spChg>
        <pc:spChg chg="del mod">
          <ac:chgData name="Corey W King" userId="01732454-65ae-4075-940d-c2cdaabf3664" providerId="ADAL" clId="{9A5DC907-D608-4AEF-B64B-55058C3E279D}" dt="2024-09-16T17:03:04.353" v="2192"/>
          <ac:spMkLst>
            <pc:docMk/>
            <pc:sldMk cId="4174278485" sldId="752"/>
            <ac:spMk id="3" creationId="{6CD834E1-E653-8614-9447-A10F37EE4B61}"/>
          </ac:spMkLst>
        </pc:spChg>
        <pc:picChg chg="add mod">
          <ac:chgData name="Corey W King" userId="01732454-65ae-4075-940d-c2cdaabf3664" providerId="ADAL" clId="{9A5DC907-D608-4AEF-B64B-55058C3E279D}" dt="2024-09-16T17:04:11.245" v="2210" actId="14100"/>
          <ac:picMkLst>
            <pc:docMk/>
            <pc:sldMk cId="4174278485" sldId="752"/>
            <ac:picMk id="7" creationId="{A6BF3D83-19D4-DFDE-8F9C-4D4FA1C19B6E}"/>
          </ac:picMkLst>
        </pc:picChg>
      </pc:sldChg>
      <pc:sldChg chg="del">
        <pc:chgData name="Corey W King" userId="01732454-65ae-4075-940d-c2cdaabf3664" providerId="ADAL" clId="{9A5DC907-D608-4AEF-B64B-55058C3E279D}" dt="2024-09-16T16:38:58.910" v="1767" actId="47"/>
        <pc:sldMkLst>
          <pc:docMk/>
          <pc:sldMk cId="565592173" sldId="754"/>
        </pc:sldMkLst>
      </pc:sldChg>
      <pc:sldChg chg="del">
        <pc:chgData name="Corey W King" userId="01732454-65ae-4075-940d-c2cdaabf3664" providerId="ADAL" clId="{9A5DC907-D608-4AEF-B64B-55058C3E279D}" dt="2024-09-16T16:38:53.663" v="1764" actId="47"/>
        <pc:sldMkLst>
          <pc:docMk/>
          <pc:sldMk cId="922480301" sldId="755"/>
        </pc:sldMkLst>
      </pc:sldChg>
      <pc:sldChg chg="del">
        <pc:chgData name="Corey W King" userId="01732454-65ae-4075-940d-c2cdaabf3664" providerId="ADAL" clId="{9A5DC907-D608-4AEF-B64B-55058C3E279D}" dt="2024-09-16T16:38:54.940" v="1765" actId="47"/>
        <pc:sldMkLst>
          <pc:docMk/>
          <pc:sldMk cId="1476711263" sldId="756"/>
        </pc:sldMkLst>
      </pc:sldChg>
      <pc:sldChg chg="del">
        <pc:chgData name="Corey W King" userId="01732454-65ae-4075-940d-c2cdaabf3664" providerId="ADAL" clId="{9A5DC907-D608-4AEF-B64B-55058C3E279D}" dt="2024-09-16T16:38:57.066" v="1766" actId="47"/>
        <pc:sldMkLst>
          <pc:docMk/>
          <pc:sldMk cId="4263201668" sldId="757"/>
        </pc:sldMkLst>
      </pc:sldChg>
      <pc:sldChg chg="del">
        <pc:chgData name="Corey W King" userId="01732454-65ae-4075-940d-c2cdaabf3664" providerId="ADAL" clId="{9A5DC907-D608-4AEF-B64B-55058C3E279D}" dt="2024-09-16T16:28:36.180" v="1053" actId="47"/>
        <pc:sldMkLst>
          <pc:docMk/>
          <pc:sldMk cId="4171197484" sldId="758"/>
        </pc:sldMkLst>
      </pc:sldChg>
      <pc:sldChg chg="modSp mod">
        <pc:chgData name="Corey W King" userId="01732454-65ae-4075-940d-c2cdaabf3664" providerId="ADAL" clId="{9A5DC907-D608-4AEF-B64B-55058C3E279D}" dt="2024-09-16T21:59:38.327" v="5257" actId="20577"/>
        <pc:sldMkLst>
          <pc:docMk/>
          <pc:sldMk cId="2486242592" sldId="759"/>
        </pc:sldMkLst>
        <pc:spChg chg="mod">
          <ac:chgData name="Corey W King" userId="01732454-65ae-4075-940d-c2cdaabf3664" providerId="ADAL" clId="{9A5DC907-D608-4AEF-B64B-55058C3E279D}" dt="2024-09-16T16:42:00.840" v="2091" actId="6549"/>
          <ac:spMkLst>
            <pc:docMk/>
            <pc:sldMk cId="2486242592" sldId="759"/>
            <ac:spMk id="2" creationId="{73566AFE-6F35-FE06-BAB9-7D3A341A1C3F}"/>
          </ac:spMkLst>
        </pc:spChg>
        <pc:spChg chg="mod">
          <ac:chgData name="Corey W King" userId="01732454-65ae-4075-940d-c2cdaabf3664" providerId="ADAL" clId="{9A5DC907-D608-4AEF-B64B-55058C3E279D}" dt="2024-09-16T21:59:38.327" v="5257" actId="20577"/>
          <ac:spMkLst>
            <pc:docMk/>
            <pc:sldMk cId="2486242592" sldId="759"/>
            <ac:spMk id="7" creationId="{6747B28A-BEB1-2D1B-E991-808486EAA807}"/>
          </ac:spMkLst>
        </pc:spChg>
      </pc:sldChg>
      <pc:sldChg chg="modSp add mod ord">
        <pc:chgData name="Corey W King" userId="01732454-65ae-4075-940d-c2cdaabf3664" providerId="ADAL" clId="{9A5DC907-D608-4AEF-B64B-55058C3E279D}" dt="2024-09-16T17:24:27.581" v="3119"/>
        <pc:sldMkLst>
          <pc:docMk/>
          <pc:sldMk cId="480756171" sldId="760"/>
        </pc:sldMkLst>
        <pc:spChg chg="mod">
          <ac:chgData name="Corey W King" userId="01732454-65ae-4075-940d-c2cdaabf3664" providerId="ADAL" clId="{9A5DC907-D608-4AEF-B64B-55058C3E279D}" dt="2024-09-16T16:42:10.005" v="2092"/>
          <ac:spMkLst>
            <pc:docMk/>
            <pc:sldMk cId="480756171" sldId="760"/>
            <ac:spMk id="2" creationId="{73566AFE-6F35-FE06-BAB9-7D3A341A1C3F}"/>
          </ac:spMkLst>
        </pc:spChg>
        <pc:spChg chg="mod">
          <ac:chgData name="Corey W King" userId="01732454-65ae-4075-940d-c2cdaabf3664" providerId="ADAL" clId="{9A5DC907-D608-4AEF-B64B-55058C3E279D}" dt="2024-09-16T17:21:29.495" v="3010" actId="6549"/>
          <ac:spMkLst>
            <pc:docMk/>
            <pc:sldMk cId="480756171" sldId="760"/>
            <ac:spMk id="7" creationId="{6747B28A-BEB1-2D1B-E991-808486EAA807}"/>
          </ac:spMkLst>
        </pc:spChg>
      </pc:sldChg>
      <pc:sldChg chg="addSp delSp modSp add mod">
        <pc:chgData name="Corey W King" userId="01732454-65ae-4075-940d-c2cdaabf3664" providerId="ADAL" clId="{9A5DC907-D608-4AEF-B64B-55058C3E279D}" dt="2024-09-16T17:04:04.938" v="2208" actId="1076"/>
        <pc:sldMkLst>
          <pc:docMk/>
          <pc:sldMk cId="414443650" sldId="761"/>
        </pc:sldMkLst>
        <pc:spChg chg="mod">
          <ac:chgData name="Corey W King" userId="01732454-65ae-4075-940d-c2cdaabf3664" providerId="ADAL" clId="{9A5DC907-D608-4AEF-B64B-55058C3E279D}" dt="2024-09-16T16:42:53.061" v="2125" actId="6549"/>
          <ac:spMkLst>
            <pc:docMk/>
            <pc:sldMk cId="414443650" sldId="761"/>
            <ac:spMk id="2" creationId="{E52A86FE-2CF2-8BD7-489D-3890E58E3727}"/>
          </ac:spMkLst>
        </pc:spChg>
        <pc:spChg chg="del">
          <ac:chgData name="Corey W King" userId="01732454-65ae-4075-940d-c2cdaabf3664" providerId="ADAL" clId="{9A5DC907-D608-4AEF-B64B-55058C3E279D}" dt="2024-09-16T17:03:53.379" v="2202"/>
          <ac:spMkLst>
            <pc:docMk/>
            <pc:sldMk cId="414443650" sldId="761"/>
            <ac:spMk id="3" creationId="{6CD834E1-E653-8614-9447-A10F37EE4B61}"/>
          </ac:spMkLst>
        </pc:spChg>
        <pc:picChg chg="add mod">
          <ac:chgData name="Corey W King" userId="01732454-65ae-4075-940d-c2cdaabf3664" providerId="ADAL" clId="{9A5DC907-D608-4AEF-B64B-55058C3E279D}" dt="2024-09-16T17:04:04.938" v="2208" actId="1076"/>
          <ac:picMkLst>
            <pc:docMk/>
            <pc:sldMk cId="414443650" sldId="761"/>
            <ac:picMk id="6" creationId="{193D7B10-C7CF-301D-383A-FC8A9B685447}"/>
          </ac:picMkLst>
        </pc:picChg>
      </pc:sldChg>
      <pc:sldChg chg="addSp delSp modSp add mod">
        <pc:chgData name="Corey W King" userId="01732454-65ae-4075-940d-c2cdaabf3664" providerId="ADAL" clId="{9A5DC907-D608-4AEF-B64B-55058C3E279D}" dt="2024-09-16T17:05:55.778" v="2218" actId="962"/>
        <pc:sldMkLst>
          <pc:docMk/>
          <pc:sldMk cId="3113446194" sldId="762"/>
        </pc:sldMkLst>
        <pc:spChg chg="mod">
          <ac:chgData name="Corey W King" userId="01732454-65ae-4075-940d-c2cdaabf3664" providerId="ADAL" clId="{9A5DC907-D608-4AEF-B64B-55058C3E279D}" dt="2024-09-16T16:43:26.860" v="2134" actId="20577"/>
          <ac:spMkLst>
            <pc:docMk/>
            <pc:sldMk cId="3113446194" sldId="762"/>
            <ac:spMk id="2" creationId="{E52A86FE-2CF2-8BD7-489D-3890E58E3727}"/>
          </ac:spMkLst>
        </pc:spChg>
        <pc:spChg chg="del">
          <ac:chgData name="Corey W King" userId="01732454-65ae-4075-940d-c2cdaabf3664" providerId="ADAL" clId="{9A5DC907-D608-4AEF-B64B-55058C3E279D}" dt="2024-09-16T17:05:45.043" v="2211"/>
          <ac:spMkLst>
            <pc:docMk/>
            <pc:sldMk cId="3113446194" sldId="762"/>
            <ac:spMk id="3" creationId="{6CD834E1-E653-8614-9447-A10F37EE4B61}"/>
          </ac:spMkLst>
        </pc:spChg>
        <pc:picChg chg="add mod">
          <ac:chgData name="Corey W King" userId="01732454-65ae-4075-940d-c2cdaabf3664" providerId="ADAL" clId="{9A5DC907-D608-4AEF-B64B-55058C3E279D}" dt="2024-09-16T17:05:55.778" v="2218" actId="962"/>
          <ac:picMkLst>
            <pc:docMk/>
            <pc:sldMk cId="3113446194" sldId="762"/>
            <ac:picMk id="6" creationId="{34CAA6A2-690A-B3D8-C638-4BF18FD1DC22}"/>
          </ac:picMkLst>
        </pc:picChg>
      </pc:sldChg>
      <pc:sldChg chg="modSp add mod ord">
        <pc:chgData name="Corey W King" userId="01732454-65ae-4075-940d-c2cdaabf3664" providerId="ADAL" clId="{9A5DC907-D608-4AEF-B64B-55058C3E279D}" dt="2024-09-16T22:10:14.995" v="5566" actId="207"/>
        <pc:sldMkLst>
          <pc:docMk/>
          <pc:sldMk cId="2172955397" sldId="763"/>
        </pc:sldMkLst>
        <pc:spChg chg="mod">
          <ac:chgData name="Corey W King" userId="01732454-65ae-4075-940d-c2cdaabf3664" providerId="ADAL" clId="{9A5DC907-D608-4AEF-B64B-55058C3E279D}" dt="2024-09-16T16:40:40.492" v="1827" actId="6549"/>
          <ac:spMkLst>
            <pc:docMk/>
            <pc:sldMk cId="2172955397" sldId="763"/>
            <ac:spMk id="2" creationId="{73566AFE-6F35-FE06-BAB9-7D3A341A1C3F}"/>
          </ac:spMkLst>
        </pc:spChg>
        <pc:spChg chg="mod">
          <ac:chgData name="Corey W King" userId="01732454-65ae-4075-940d-c2cdaabf3664" providerId="ADAL" clId="{9A5DC907-D608-4AEF-B64B-55058C3E279D}" dt="2024-09-16T22:10:14.995" v="5566" actId="207"/>
          <ac:spMkLst>
            <pc:docMk/>
            <pc:sldMk cId="2172955397" sldId="763"/>
            <ac:spMk id="7" creationId="{6747B28A-BEB1-2D1B-E991-808486EAA807}"/>
          </ac:spMkLst>
        </pc:spChg>
      </pc:sldChg>
      <pc:sldChg chg="addSp delSp modSp add mod">
        <pc:chgData name="Corey W King" userId="01732454-65ae-4075-940d-c2cdaabf3664" providerId="ADAL" clId="{9A5DC907-D608-4AEF-B64B-55058C3E279D}" dt="2024-09-16T22:04:30.124" v="5439" actId="20577"/>
        <pc:sldMkLst>
          <pc:docMk/>
          <pc:sldMk cId="639679488" sldId="764"/>
        </pc:sldMkLst>
        <pc:spChg chg="mod">
          <ac:chgData name="Corey W King" userId="01732454-65ae-4075-940d-c2cdaabf3664" providerId="ADAL" clId="{9A5DC907-D608-4AEF-B64B-55058C3E279D}" dt="2024-09-16T17:17:03.153" v="2845" actId="20577"/>
          <ac:spMkLst>
            <pc:docMk/>
            <pc:sldMk cId="639679488" sldId="764"/>
            <ac:spMk id="2" creationId="{E52A86FE-2CF2-8BD7-489D-3890E58E3727}"/>
          </ac:spMkLst>
        </pc:spChg>
        <pc:spChg chg="del">
          <ac:chgData name="Corey W King" userId="01732454-65ae-4075-940d-c2cdaabf3664" providerId="ADAL" clId="{9A5DC907-D608-4AEF-B64B-55058C3E279D}" dt="2024-09-16T17:11:22.035" v="2219"/>
          <ac:spMkLst>
            <pc:docMk/>
            <pc:sldMk cId="639679488" sldId="764"/>
            <ac:spMk id="3" creationId="{6CD834E1-E653-8614-9447-A10F37EE4B61}"/>
          </ac:spMkLst>
        </pc:spChg>
        <pc:spChg chg="add mod">
          <ac:chgData name="Corey W King" userId="01732454-65ae-4075-940d-c2cdaabf3664" providerId="ADAL" clId="{9A5DC907-D608-4AEF-B64B-55058C3E279D}" dt="2024-09-16T22:04:30.124" v="5439" actId="20577"/>
          <ac:spMkLst>
            <pc:docMk/>
            <pc:sldMk cId="639679488" sldId="764"/>
            <ac:spMk id="9" creationId="{97BCEC41-8A6D-6F19-A6A9-E4A59804F14A}"/>
          </ac:spMkLst>
        </pc:spChg>
        <pc:picChg chg="add mod">
          <ac:chgData name="Corey W King" userId="01732454-65ae-4075-940d-c2cdaabf3664" providerId="ADAL" clId="{9A5DC907-D608-4AEF-B64B-55058C3E279D}" dt="2024-09-16T17:11:36.023" v="2225" actId="1076"/>
          <ac:picMkLst>
            <pc:docMk/>
            <pc:sldMk cId="639679488" sldId="764"/>
            <ac:picMk id="6" creationId="{7668CF5D-D56A-2D0A-AE29-910FE53B4874}"/>
          </ac:picMkLst>
        </pc:picChg>
        <pc:picChg chg="add mod">
          <ac:chgData name="Corey W King" userId="01732454-65ae-4075-940d-c2cdaabf3664" providerId="ADAL" clId="{9A5DC907-D608-4AEF-B64B-55058C3E279D}" dt="2024-09-16T17:11:46.859" v="2230"/>
          <ac:picMkLst>
            <pc:docMk/>
            <pc:sldMk cId="639679488" sldId="764"/>
            <ac:picMk id="8" creationId="{B65C6DAD-8744-BD57-82F0-1E7397E84B2D}"/>
          </ac:picMkLst>
        </pc:picChg>
      </pc:sldChg>
      <pc:sldChg chg="addSp delSp modSp add mod">
        <pc:chgData name="Corey W King" userId="01732454-65ae-4075-940d-c2cdaabf3664" providerId="ADAL" clId="{9A5DC907-D608-4AEF-B64B-55058C3E279D}" dt="2024-09-16T22:09:58.763" v="5553" actId="207"/>
        <pc:sldMkLst>
          <pc:docMk/>
          <pc:sldMk cId="1174201744" sldId="765"/>
        </pc:sldMkLst>
        <pc:spChg chg="mod">
          <ac:chgData name="Corey W King" userId="01732454-65ae-4075-940d-c2cdaabf3664" providerId="ADAL" clId="{9A5DC907-D608-4AEF-B64B-55058C3E279D}" dt="2024-09-16T17:17:09" v="2853" actId="20577"/>
          <ac:spMkLst>
            <pc:docMk/>
            <pc:sldMk cId="1174201744" sldId="765"/>
            <ac:spMk id="2" creationId="{E52A86FE-2CF2-8BD7-489D-3890E58E3727}"/>
          </ac:spMkLst>
        </pc:spChg>
        <pc:spChg chg="add del mod">
          <ac:chgData name="Corey W King" userId="01732454-65ae-4075-940d-c2cdaabf3664" providerId="ADAL" clId="{9A5DC907-D608-4AEF-B64B-55058C3E279D}" dt="2024-09-16T17:15:47.895" v="2794" actId="478"/>
          <ac:spMkLst>
            <pc:docMk/>
            <pc:sldMk cId="1174201744" sldId="765"/>
            <ac:spMk id="8" creationId="{88FB30F1-E468-7DC6-355B-682E1CBAF6EB}"/>
          </ac:spMkLst>
        </pc:spChg>
        <pc:spChg chg="mod">
          <ac:chgData name="Corey W King" userId="01732454-65ae-4075-940d-c2cdaabf3664" providerId="ADAL" clId="{9A5DC907-D608-4AEF-B64B-55058C3E279D}" dt="2024-09-16T22:09:58.763" v="5553" actId="207"/>
          <ac:spMkLst>
            <pc:docMk/>
            <pc:sldMk cId="1174201744" sldId="765"/>
            <ac:spMk id="9" creationId="{97BCEC41-8A6D-6F19-A6A9-E4A59804F14A}"/>
          </ac:spMkLst>
        </pc:spChg>
        <pc:picChg chg="add del mod">
          <ac:chgData name="Corey W King" userId="01732454-65ae-4075-940d-c2cdaabf3664" providerId="ADAL" clId="{9A5DC907-D608-4AEF-B64B-55058C3E279D}" dt="2024-09-16T17:15:58.119" v="2797" actId="478"/>
          <ac:picMkLst>
            <pc:docMk/>
            <pc:sldMk cId="1174201744" sldId="765"/>
            <ac:picMk id="4" creationId="{82592D22-5BD9-4B55-D4C9-30F85202E9A7}"/>
          </ac:picMkLst>
        </pc:picChg>
        <pc:picChg chg="del mod">
          <ac:chgData name="Corey W King" userId="01732454-65ae-4075-940d-c2cdaabf3664" providerId="ADAL" clId="{9A5DC907-D608-4AEF-B64B-55058C3E279D}" dt="2024-09-16T17:15:40.742" v="2792" actId="478"/>
          <ac:picMkLst>
            <pc:docMk/>
            <pc:sldMk cId="1174201744" sldId="765"/>
            <ac:picMk id="6" creationId="{7668CF5D-D56A-2D0A-AE29-910FE53B4874}"/>
          </ac:picMkLst>
        </pc:picChg>
        <pc:picChg chg="add mod">
          <ac:chgData name="Corey W King" userId="01732454-65ae-4075-940d-c2cdaabf3664" providerId="ADAL" clId="{9A5DC907-D608-4AEF-B64B-55058C3E279D}" dt="2024-09-16T17:16:06.259" v="2802" actId="1076"/>
          <ac:picMkLst>
            <pc:docMk/>
            <pc:sldMk cId="1174201744" sldId="765"/>
            <ac:picMk id="11" creationId="{C0EB0D99-095D-9649-5BBD-59EFCDBCE0D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00E681-0191-380C-7F51-7FE0DB07EDF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D3B7D8-4493-35F5-A3D5-EDD611BD960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BAF633-C5E9-BD48-80E2-2EFBBEA785D9}" type="datetimeFigureOut">
              <a:rPr lang="en-DK" smtClean="0"/>
              <a:t>09/16/2024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7A39D8-4069-21D7-1387-1A26DAD8DC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732716-B768-EE0A-6CE3-B4756064F1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6965E5-E915-C442-9292-995A1981B2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650138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215C1B-2E2F-214F-8D97-1B6CFB4A0A78}" type="datetimeFigureOut">
              <a:rPr lang="en-DK" smtClean="0"/>
              <a:t>09/16/2024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7781F5-92B1-0746-9032-A7A18765D31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56119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7781F5-92B1-0746-9032-A7A18765D317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3602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7781F5-92B1-0746-9032-A7A18765D317}" type="slidenum">
              <a:rPr lang="en-DK" smtClean="0"/>
              <a:t>10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95425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5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5.sv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A0999248-014E-E330-C744-67B67419C1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06539"/>
            <a:ext cx="12192000" cy="5451462"/>
          </a:xfrm>
          <a:noFill/>
        </p:spPr>
        <p:txBody>
          <a:bodyPr/>
          <a:lstStyle/>
          <a:p>
            <a:endParaRPr lang="en-D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678" y="2276475"/>
            <a:ext cx="10801350" cy="2305050"/>
          </a:xfrm>
          <a:noFill/>
        </p:spPr>
        <p:txBody>
          <a:bodyPr anchor="b" anchorCtr="0">
            <a:no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AF788A-E08C-BD2E-6C5D-C8C5954A02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BB33BBA0-4572-0EFB-9D24-1C221E304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972430"/>
            <a:ext cx="7632700" cy="307777"/>
          </a:xfrm>
        </p:spPr>
        <p:txBody>
          <a:bodyPr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DDA069-1327-124F-225A-A74D981CE0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grpSp>
        <p:nvGrpSpPr>
          <p:cNvPr id="63" name="Graphic 17">
            <a:extLst>
              <a:ext uri="{FF2B5EF4-FFF2-40B4-BE49-F238E27FC236}">
                <a16:creationId xmlns:a16="http://schemas.microsoft.com/office/drawing/2014/main" id="{AB1F626B-2B3E-1917-95A4-8144300CF40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64" name="Graphic 17">
              <a:extLst>
                <a:ext uri="{FF2B5EF4-FFF2-40B4-BE49-F238E27FC236}">
                  <a16:creationId xmlns:a16="http://schemas.microsoft.com/office/drawing/2014/main" id="{F03D966A-CB83-37B4-33C6-4CCF37BB993D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105" name="Freeform 104">
                <a:extLst>
                  <a:ext uri="{FF2B5EF4-FFF2-40B4-BE49-F238E27FC236}">
                    <a16:creationId xmlns:a16="http://schemas.microsoft.com/office/drawing/2014/main" id="{4BBA4497-5AEA-5592-BA0E-EF5D1828C653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6" name="Freeform 105">
                <a:extLst>
                  <a:ext uri="{FF2B5EF4-FFF2-40B4-BE49-F238E27FC236}">
                    <a16:creationId xmlns:a16="http://schemas.microsoft.com/office/drawing/2014/main" id="{351547DA-071E-384D-42BB-D971251DFBCC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FEF9A094-964A-E9D3-9F8D-008C562701C5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8" name="Freeform 107">
                <a:extLst>
                  <a:ext uri="{FF2B5EF4-FFF2-40B4-BE49-F238E27FC236}">
                    <a16:creationId xmlns:a16="http://schemas.microsoft.com/office/drawing/2014/main" id="{6829D8F6-89A7-4458-6B3A-E23D7E7CE8DC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54074AD7-B8A3-B6F9-85DB-93C3D9F437DA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0" name="Freeform 109">
                <a:extLst>
                  <a:ext uri="{FF2B5EF4-FFF2-40B4-BE49-F238E27FC236}">
                    <a16:creationId xmlns:a16="http://schemas.microsoft.com/office/drawing/2014/main" id="{760F0D86-D5F3-ACB0-C58B-89B60A55B6EA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890C0A73-6876-39EC-6394-F4D2B6A682B7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A48868D1-A915-45F4-A218-419DFB9C8A75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id="{E211E5CE-5D6E-4590-B30F-737EA17C7096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4" name="Freeform 113">
                <a:extLst>
                  <a:ext uri="{FF2B5EF4-FFF2-40B4-BE49-F238E27FC236}">
                    <a16:creationId xmlns:a16="http://schemas.microsoft.com/office/drawing/2014/main" id="{DFC85C25-4A5B-B815-2F18-8D38EEB31BB6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C1D05752-8549-F1BE-1BAD-06A9DFA6E1AC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6" name="Freeform 115">
                <a:extLst>
                  <a:ext uri="{FF2B5EF4-FFF2-40B4-BE49-F238E27FC236}">
                    <a16:creationId xmlns:a16="http://schemas.microsoft.com/office/drawing/2014/main" id="{0AB570E6-0954-DFB9-59F2-7AFC6B596F8D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DCFC7D98-343F-5A9F-B2A7-0B64A838FD14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685D4489-C858-97F3-64ED-B5442EA565B0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93" name="Graphic 17">
              <a:extLst>
                <a:ext uri="{FF2B5EF4-FFF2-40B4-BE49-F238E27FC236}">
                  <a16:creationId xmlns:a16="http://schemas.microsoft.com/office/drawing/2014/main" id="{203CA0CC-16E2-3402-A269-487056890B67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id="{129F6DEE-D53D-B73A-7B67-0B9E13581D69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id="{C9FE5CFD-69DD-1289-96EA-9609DB673D30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id="{F8E61634-9F43-9D62-8898-8561F6F63460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id="{72254182-CE66-4BDB-EAE6-BC52C1277189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id="{D84BABCF-9622-7B11-58FA-664EED692ABF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004FF60E-219A-BDFD-71ED-5A876EA7D49B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id="{E0B45FBE-BD96-1FBB-B779-0866C4520A43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F630B30F-B5AD-7A8B-15A8-B42F0D9466FD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B24B97D9-B407-7306-3312-638F28834BF7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98A21CBB-C40C-0A05-FA18-36EE5BCA8CA7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id="{169ACFD3-18AB-FE19-69FE-3A8E7974E063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687685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C174D87-39DB-2B73-6759-F472235731B9}"/>
              </a:ext>
            </a:extLst>
          </p:cNvPr>
          <p:cNvSpPr/>
          <p:nvPr userDrawn="1"/>
        </p:nvSpPr>
        <p:spPr>
          <a:xfrm>
            <a:off x="1" y="1219200"/>
            <a:ext cx="12187994" cy="563880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CF85D42-E92D-5BA4-5105-7714CE706F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3429000"/>
            <a:ext cx="11306175" cy="1152525"/>
          </a:xfrm>
        </p:spPr>
        <p:txBody>
          <a:bodyPr anchor="b" anchorCtr="0">
            <a:no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72C1F2D-BA53-23BE-B1AF-06B8F257F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972430"/>
            <a:ext cx="7632700" cy="307777"/>
          </a:xfrm>
        </p:spPr>
        <p:txBody>
          <a:bodyPr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33CF1740-58E7-BE42-7D20-21D5514AE0F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370E09-FD71-697C-DFDB-209CC84594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grpSp>
        <p:nvGrpSpPr>
          <p:cNvPr id="2" name="Graphic 17">
            <a:extLst>
              <a:ext uri="{FF2B5EF4-FFF2-40B4-BE49-F238E27FC236}">
                <a16:creationId xmlns:a16="http://schemas.microsoft.com/office/drawing/2014/main" id="{203A648B-D86D-889D-0659-F8336B3DE28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9" name="Graphic 17">
              <a:extLst>
                <a:ext uri="{FF2B5EF4-FFF2-40B4-BE49-F238E27FC236}">
                  <a16:creationId xmlns:a16="http://schemas.microsoft.com/office/drawing/2014/main" id="{90A93326-3153-94A2-69F9-ED714E4B8886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5A17B684-55E9-ED0E-A3BD-03B47FB2DC9C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50E18322-7D00-D883-977F-F877B7A55A33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92073611-9379-F0B8-C946-4FCA03431637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20B4F7B7-0F99-5CCB-ACE0-8039DD9BF07C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9BE0459D-7190-49C8-B1E9-12D1C7EB028C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21EAA1E7-DDD2-268E-5666-812D52852611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1E1EA3CD-35C1-CDC1-9CD3-C41E056F404A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937DD570-67D0-98DB-91D7-1D6A1F162814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8C43BA44-F3F1-B049-40B3-682695F1A752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057B7122-BCB5-9E7C-90CD-CBAB92888AD4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28F664E-A3E3-94CD-0448-0AA6C36314D5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79DA825D-A79B-EC02-94B0-7B0AE18845FC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2AC2E9AE-8D39-CDB8-16B7-130F1987D84D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37451134-17A6-F61C-7250-A7DFDAF97536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10" name="Graphic 17">
              <a:extLst>
                <a:ext uri="{FF2B5EF4-FFF2-40B4-BE49-F238E27FC236}">
                  <a16:creationId xmlns:a16="http://schemas.microsoft.com/office/drawing/2014/main" id="{43AD33CB-AA8C-A96C-9BDD-C38DA4E087EE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1B72B869-3D16-C1FC-5DB7-EA3F8B4139C0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4924AB1F-0199-7B0B-BE18-969935DD16A4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C17B6DD4-6FE1-4DA0-156E-CB86D8398A02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79C96289-92C2-7F58-FBBD-EE4118E24392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CAA09B00-4DE7-B236-42A0-643F40913AB2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2F50DE04-DE58-BC37-9F25-9A4AFB4F6A1F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EAE88145-0D16-50F8-0C98-9A0B9B378A59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2031349B-9FEC-56DA-28CC-ABB03191141E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84779240-A8A1-1C28-C696-4EE8BBC9E876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271CE9C4-53AC-7F44-EDDF-1F182C77BBDF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06AD7E54-F476-7DBD-EDB7-D75FBF859046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74065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684B312-63A1-3A01-F5CC-20FADD10C353}"/>
              </a:ext>
            </a:extLst>
          </p:cNvPr>
          <p:cNvSpPr/>
          <p:nvPr userDrawn="1"/>
        </p:nvSpPr>
        <p:spPr>
          <a:xfrm>
            <a:off x="0" y="0"/>
            <a:ext cx="4079875" cy="685800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A0999248-014E-E330-C744-67B67419C1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79875" y="-1"/>
            <a:ext cx="8112125" cy="6857999"/>
          </a:xfrm>
          <a:noFill/>
        </p:spPr>
        <p:txBody>
          <a:bodyPr/>
          <a:lstStyle/>
          <a:p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4" y="2734866"/>
            <a:ext cx="3205162" cy="1846659"/>
          </a:xfrm>
        </p:spPr>
        <p:txBody>
          <a:bodyPr anchor="b">
            <a:sp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F341B7-46C6-C8A5-E8C6-CBE351D0DA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-3338689" y="3338691"/>
            <a:ext cx="6857999" cy="18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236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9DEFA19-EF80-09C6-71C3-50FAB05C1233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3350419"/>
            <a:ext cx="5653087" cy="1231106"/>
          </a:xfrm>
        </p:spPr>
        <p:txBody>
          <a:bodyPr anchor="b">
            <a:sp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E91B44-BCF3-6F14-3AED-DE3BFDF50E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-3338689" y="3338691"/>
            <a:ext cx="6857999" cy="18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041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3F7E3C0-7229-A0C8-B308-597A6B55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8295"/>
            <a:ext cx="10801348" cy="889755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CD63F0-20B4-4503-19AD-0E2CBC331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3" y="1268413"/>
            <a:ext cx="9721850" cy="1908215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2408F-9F57-F0EA-40F4-FC69D1459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22277-E9E0-A612-FC14-D4B12374C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2EBDF4B-E05A-04FD-7628-934404C137EB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913" y="1053025"/>
            <a:ext cx="540000" cy="3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9E80BD-420B-41C9-755A-9DE12A551DA5}"/>
              </a:ext>
            </a:extLst>
          </p:cNvPr>
          <p:cNvPicPr>
            <a:picLocks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33C1480F-717F-B4B9-4DAF-B9DB92F78AF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758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3F7E3C0-7229-A0C8-B308-597A6B55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8295"/>
            <a:ext cx="10801348" cy="889755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CD63F0-20B4-4503-19AD-0E2CBC331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3" y="1268413"/>
            <a:ext cx="4892400" cy="1908215"/>
          </a:xfrm>
        </p:spPr>
        <p:txBody>
          <a:bodyPr>
            <a:sp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2408F-9F57-F0EA-40F4-FC69D1459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22277-E9E0-A612-FC14-D4B12374C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2EBDF4B-E05A-04FD-7628-934404C137EB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913" y="1053025"/>
            <a:ext cx="540000" cy="3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9E80BD-420B-41C9-755A-9DE12A551DA5}"/>
              </a:ext>
            </a:extLst>
          </p:cNvPr>
          <p:cNvPicPr>
            <a:picLocks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33C1480F-717F-B4B9-4DAF-B9DB92F78AF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7F2681EC-1F9A-713B-DA10-49F6F15367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268413"/>
            <a:ext cx="5653088" cy="3902075"/>
          </a:xfrm>
        </p:spPr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896035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3F7E3C0-7229-A0C8-B308-597A6B55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8295"/>
            <a:ext cx="10801348" cy="889755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CD63F0-20B4-4503-19AD-0E2CBC331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3" y="1268413"/>
            <a:ext cx="4896000" cy="1908215"/>
          </a:xfrm>
        </p:spPr>
        <p:txBody>
          <a:bodyPr>
            <a:sp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2408F-9F57-F0EA-40F4-FC69D1459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22277-E9E0-A612-FC14-D4B12374C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2EBDF4B-E05A-04FD-7628-934404C137EB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913" y="1053025"/>
            <a:ext cx="540000" cy="3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9E80BD-420B-41C9-755A-9DE12A551DA5}"/>
              </a:ext>
            </a:extLst>
          </p:cNvPr>
          <p:cNvPicPr>
            <a:picLocks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33C1480F-717F-B4B9-4DAF-B9DB92F78AF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C4CE89-9402-1BF0-A9EE-FE765B4AA7B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6000" y="1268413"/>
            <a:ext cx="4896000" cy="1908215"/>
          </a:xfrm>
        </p:spPr>
        <p:txBody>
          <a:bodyPr>
            <a:sp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8127984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Grey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3F7E3C0-7229-A0C8-B308-597A6B55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8295"/>
            <a:ext cx="10801348" cy="889755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CD63F0-20B4-4503-19AD-0E2CBC331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3" y="1268413"/>
            <a:ext cx="5220000" cy="2489840"/>
          </a:xfrm>
          <a:solidFill>
            <a:schemeClr val="bg1">
              <a:lumMod val="95000"/>
            </a:schemeClr>
          </a:solidFill>
        </p:spPr>
        <p:txBody>
          <a:bodyPr lIns="288000" tIns="288000" rIns="288000" bIns="288000">
            <a:sp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2408F-9F57-F0EA-40F4-FC69D1459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22277-E9E0-A612-FC14-D4B12374C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2EBDF4B-E05A-04FD-7628-934404C137EB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913" y="1053025"/>
            <a:ext cx="540000" cy="3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9E80BD-420B-41C9-755A-9DE12A551DA5}"/>
              </a:ext>
            </a:extLst>
          </p:cNvPr>
          <p:cNvPicPr>
            <a:picLocks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33C1480F-717F-B4B9-4DAF-B9DB92F78AF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C4CE89-9402-1BF0-A9EE-FE765B4AA7B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5999" y="1268413"/>
            <a:ext cx="5220000" cy="2489840"/>
          </a:xfrm>
          <a:solidFill>
            <a:schemeClr val="bg1">
              <a:lumMod val="95000"/>
            </a:schemeClr>
          </a:solidFill>
        </p:spPr>
        <p:txBody>
          <a:bodyPr wrap="square" lIns="288000" tIns="288000" rIns="288000" bIns="288000">
            <a:sp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0032685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D364F-3FE9-18C1-56D4-52A88C82D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188" y="0"/>
            <a:ext cx="6932192" cy="908050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C2ED8-295B-3A5C-24C6-BE6C838B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188" y="1268413"/>
            <a:ext cx="6193818" cy="1908215"/>
          </a:xfrm>
        </p:spPr>
        <p:txBody>
          <a:bodyPr>
            <a:sp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E9113E3-0C37-B5C8-5AE8-0668E1939C0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4079874" cy="6750000"/>
          </a:xfrm>
        </p:spPr>
        <p:txBody>
          <a:bodyPr/>
          <a:lstStyle/>
          <a:p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02D53A-6D9C-B20A-ABE0-E3B2FB875E23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8919749C-C00C-EFFF-62C7-6E3D31B895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4C1D2C9-2534-624C-76D6-07237F7B3A92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48188" y="1053025"/>
            <a:ext cx="540000" cy="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5530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D364F-3FE9-18C1-56D4-52A88C82D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188" y="0"/>
            <a:ext cx="6932192" cy="908050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C2ED8-295B-3A5C-24C6-BE6C838B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5400" y="2009238"/>
            <a:ext cx="4636605" cy="246221"/>
          </a:xfrm>
        </p:spPr>
        <p:txBody>
          <a:bodyPr anchor="ctr">
            <a:sp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E9113E3-0C37-B5C8-5AE8-0668E1939C0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4079874" cy="6750000"/>
          </a:xfrm>
        </p:spPr>
        <p:txBody>
          <a:bodyPr/>
          <a:lstStyle/>
          <a:p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02D53A-6D9C-B20A-ABE0-E3B2FB875E23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8919749C-C00C-EFFF-62C7-6E3D31B895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4C1D2C9-2534-624C-76D6-07237F7B3A92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48188" y="1053025"/>
            <a:ext cx="540000" cy="36000"/>
          </a:xfrm>
          <a:prstGeom prst="rect">
            <a:avLst/>
          </a:prstGeom>
        </p:spPr>
      </p:pic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16A327B8-AFBD-F1DF-7DFC-FB03E0CBC483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6105400" y="3151603"/>
            <a:ext cx="4636605" cy="246221"/>
          </a:xfrm>
        </p:spPr>
        <p:txBody>
          <a:bodyPr anchor="ctr">
            <a:sp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84920924-4D7D-AFA8-DA00-3C53D28D9263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105400" y="4293968"/>
            <a:ext cx="4636605" cy="246221"/>
          </a:xfrm>
        </p:spPr>
        <p:txBody>
          <a:bodyPr anchor="ctr">
            <a:sp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2C6CA0A4-7A3E-BB08-2AD3-FE4BAE03FE6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6105400" y="5436334"/>
            <a:ext cx="4636605" cy="246221"/>
          </a:xfrm>
        </p:spPr>
        <p:txBody>
          <a:bodyPr anchor="ctr">
            <a:sp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88887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E9113E3-0C37-B5C8-5AE8-0668E1939C0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4079874" cy="6750000"/>
          </a:xfrm>
        </p:spPr>
        <p:txBody>
          <a:bodyPr/>
          <a:lstStyle/>
          <a:p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C2ED8-295B-3A5C-24C6-BE6C838B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188" y="2359337"/>
            <a:ext cx="6157198" cy="2031325"/>
          </a:xfrm>
        </p:spPr>
        <p:txBody>
          <a:bodyPr anchor="ctr">
            <a:sp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D364F-3FE9-18C1-56D4-52A88C82D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566076"/>
            <a:ext cx="3148013" cy="3725848"/>
          </a:xfrm>
        </p:spPr>
        <p:txBody>
          <a:bodyPr lIns="0" tIns="0" rIns="0" bIns="0" anchor="ctr" anchorCtr="0">
            <a:noAutofit/>
          </a:bodyPr>
          <a:lstStyle>
            <a:lvl1pPr algn="l"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3A6C96-FEB0-8910-4086-6A6541454535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6C5870CF-589C-3520-DE7C-2214E60DFC6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69F9053A-81B7-E386-1F44-4D65403D17F4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452" y="4035938"/>
            <a:ext cx="540000" cy="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9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A60C8AD-2BB8-4513-4F7E-2D443D3B8D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06538"/>
            <a:ext cx="12192000" cy="545146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4985672-1D22-1D18-B869-4C01A061C714}"/>
              </a:ext>
            </a:extLst>
          </p:cNvPr>
          <p:cNvSpPr/>
          <p:nvPr userDrawn="1"/>
        </p:nvSpPr>
        <p:spPr>
          <a:xfrm>
            <a:off x="0" y="6138000"/>
            <a:ext cx="12192000" cy="720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678" y="2276475"/>
            <a:ext cx="10801350" cy="2305050"/>
          </a:xfrm>
          <a:noFill/>
        </p:spPr>
        <p:txBody>
          <a:bodyPr anchor="b" anchorCtr="0">
            <a:no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AF788A-E08C-BD2E-6C5D-C8C5954A02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BB33BBA0-4572-0EFB-9D24-1C221E304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972430"/>
            <a:ext cx="7632700" cy="307777"/>
          </a:xfrm>
        </p:spPr>
        <p:txBody>
          <a:bodyPr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DDA069-1327-124F-225A-A74D981CE0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grpSp>
        <p:nvGrpSpPr>
          <p:cNvPr id="12" name="Graphic 17">
            <a:extLst>
              <a:ext uri="{FF2B5EF4-FFF2-40B4-BE49-F238E27FC236}">
                <a16:creationId xmlns:a16="http://schemas.microsoft.com/office/drawing/2014/main" id="{842BF3AA-0DBD-3297-1431-ED48CF0F71E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13" name="Graphic 17">
              <a:extLst>
                <a:ext uri="{FF2B5EF4-FFF2-40B4-BE49-F238E27FC236}">
                  <a16:creationId xmlns:a16="http://schemas.microsoft.com/office/drawing/2014/main" id="{16A51C42-1309-6349-3930-422884ACDD8A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638AD2AF-5C7E-9003-37E7-CCC3343DB851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9E319C03-71A8-FDC4-0458-2B3CE0E80709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26AB0F95-0D2E-7925-292D-3B787F2866C7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0F387F20-ECFE-7FF7-20DF-4F503B37A167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AFFA88D1-1CC8-924E-6ACB-6FD39E8B713E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D18402FC-D9EE-6502-DF70-9AF1DB9ED11F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2FB896B4-ACD9-6EAB-6ED5-B3CC68D26774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E1D163FC-2B4A-F6A1-4BB7-50E1DA8E5902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3CC4DE58-0262-6318-DECE-D7527F42B18C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34123698-1069-7C33-6451-589895D15371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12CFCE80-1F72-58CC-47FF-BC764BAE4356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6FDDFBDC-B453-7D2A-C574-D85BCC191BA0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80F813B3-C579-E53D-C075-FDBF2A80D2DA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A245479B-4B83-C686-1227-4B0E2A9D2B84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14" name="Graphic 17">
              <a:extLst>
                <a:ext uri="{FF2B5EF4-FFF2-40B4-BE49-F238E27FC236}">
                  <a16:creationId xmlns:a16="http://schemas.microsoft.com/office/drawing/2014/main" id="{BAD01340-3C66-5E17-379B-D843827E50B3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93F44E80-8447-343F-D655-26FC41862E89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FEF9EAD4-EDFA-C006-DE69-63EDA03DFF0B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77BF0AAC-0CBC-F279-24CC-E5A021AC360C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9F132D36-DBE9-EB79-7DE2-E716F58641B1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10DCBF52-0351-AD78-9AF6-AA27C7FDB235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7A2BE8D5-042D-1A27-C4BE-0DF6F3EF2DA0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8BBC0770-2629-ECF2-F877-444A21CD1196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6E52C48F-4E41-581C-0E20-D0B1337AEFA5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6C1F57CE-E6C4-C3A7-E0CE-58F921EFB2BD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731E96B7-E74F-C264-B64F-68289A6A9EF0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CBD71552-58B7-8DFE-B304-1C32FC307BDE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047298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E9113E3-0C37-B5C8-5AE8-0668E1939C0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749999"/>
          </a:xfrm>
        </p:spPr>
        <p:txBody>
          <a:bodyPr/>
          <a:lstStyle/>
          <a:p>
            <a:endParaRPr lang="en-DK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C17468-27E3-884D-3986-521FAA9C105B}"/>
              </a:ext>
            </a:extLst>
          </p:cNvPr>
          <p:cNvSpPr/>
          <p:nvPr userDrawn="1"/>
        </p:nvSpPr>
        <p:spPr>
          <a:xfrm>
            <a:off x="0" y="1"/>
            <a:ext cx="12191999" cy="6749999"/>
          </a:xfrm>
          <a:prstGeom prst="rect">
            <a:avLst/>
          </a:prstGeom>
          <a:solidFill>
            <a:schemeClr val="tx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D364F-3FE9-18C1-56D4-52A88C82D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7238" y="1566075"/>
            <a:ext cx="8137525" cy="3725848"/>
          </a:xfrm>
        </p:spPr>
        <p:txBody>
          <a:bodyPr lIns="0" tIns="0" rIns="0" bIns="0" anchor="ctr">
            <a:noAutofit/>
          </a:bodyPr>
          <a:lstStyle>
            <a:lvl1pPr algn="l"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B252A7-2781-D817-897F-61CCF2332A6A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9118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641F92A-4B5C-DCF6-04EC-A56B5F784E8E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4C4177-C8DA-E455-ADE2-E92471A0CC50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154DE951-0B4A-3C8B-A930-3788A9E84285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2913" y="1053025"/>
            <a:ext cx="540000" cy="36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0864DA6-271C-AA20-867C-30DEF22E9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8295"/>
            <a:ext cx="10801348" cy="889755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6FEFD5-A3CC-C21E-4E92-204D7DBC5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3" y="1268413"/>
            <a:ext cx="9721850" cy="1908215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A6C8ECD-AA31-91FA-5752-A75C0CD800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GB"/>
              <a:t>© 2022 Johnson Controls. All rights reserved.</a:t>
            </a:r>
            <a:endParaRPr lang="en-DK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0E54DF6-45E7-90E5-F499-F43ED5234C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285400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808BAE5-2369-E8AD-35CB-7DB05BF27AB9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3F7E3C0-7229-A0C8-B308-597A6B55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8295"/>
            <a:ext cx="10801348" cy="889755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FCD63F0-20B4-4503-19AD-0E2CBC331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3" y="1268413"/>
            <a:ext cx="4896000" cy="1908215"/>
          </a:xfrm>
        </p:spPr>
        <p:txBody>
          <a:bodyPr>
            <a:sp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2408F-9F57-F0EA-40F4-FC69D1459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GB"/>
              <a:t>© 2022 Johnson Controls. All rights reserved.</a:t>
            </a:r>
            <a:endParaRPr lang="en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22277-E9E0-A612-FC14-D4B12374C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2EBDF4B-E05A-04FD-7628-934404C137EB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913" y="1053025"/>
            <a:ext cx="540000" cy="3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9E80BD-420B-41C9-755A-9DE12A551DA5}"/>
              </a:ext>
            </a:extLst>
          </p:cNvPr>
          <p:cNvPicPr>
            <a:picLocks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C4CE89-9402-1BF0-A9EE-FE765B4AA7B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6000" y="1268413"/>
            <a:ext cx="4896000" cy="1908215"/>
          </a:xfrm>
        </p:spPr>
        <p:txBody>
          <a:bodyPr>
            <a:sp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3098810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F269FD-D751-0C2A-F22C-F63549078B31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C2ED8-295B-3A5C-24C6-BE6C838B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4000" y="2413337"/>
            <a:ext cx="4662000" cy="2031325"/>
          </a:xfrm>
        </p:spPr>
        <p:txBody>
          <a:bodyPr anchor="ctr">
            <a:spAutoFit/>
          </a:bodyPr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3CB1784-FF14-B6F9-CBFD-B44B7A4673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GB"/>
              <a:t>© 2022 Johnson Controls. All rights reserved.</a:t>
            </a:r>
            <a:endParaRPr lang="en-DK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9F24513-2FA0-04E7-F4E5-EB20FCF901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FA0B75-FFB2-B68B-E539-2EE2112E2DBA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4BC0EA4-BB8E-3317-0F3B-2A37C7BE073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83421" y="1282263"/>
            <a:ext cx="4662487" cy="4293474"/>
          </a:xfrm>
        </p:spPr>
        <p:txBody>
          <a:bodyPr/>
          <a:lstStyle/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803302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641F92A-4B5C-DCF6-04EC-A56B5F784E8E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4C4177-C8DA-E455-ADE2-E92471A0CC50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154DE951-0B4A-3C8B-A930-3788A9E84285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2913" y="1053025"/>
            <a:ext cx="540000" cy="36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0864DA6-271C-AA20-867C-30DEF22E9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18295"/>
            <a:ext cx="4892400" cy="889755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6FEFD5-A3CC-C21E-4E92-204D7DBC5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3" y="1268413"/>
            <a:ext cx="4892400" cy="1908215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A6C8ECD-AA31-91FA-5752-A75C0CD800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GB"/>
              <a:t>© 2022 Johnson Controls. All rights reserved.</a:t>
            </a:r>
            <a:endParaRPr lang="en-DK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0E54DF6-45E7-90E5-F499-F43ED5234C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6228B924-EB30-A541-DBDB-06100B90A1B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750000"/>
          </a:xfrm>
        </p:spPr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926575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5BDA8F-A7FD-42FC-9616-73C01AB65504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C2ED8-295B-3A5C-24C6-BE6C838B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7238" y="1268413"/>
            <a:ext cx="8137525" cy="3509883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1561EBE-5C5B-5478-448B-FC14238C75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027238" y="4877634"/>
            <a:ext cx="8137525" cy="1440000"/>
          </a:xfrm>
        </p:spPr>
        <p:txBody>
          <a:bodyPr>
            <a:normAutofit/>
          </a:bodyPr>
          <a:lstStyle>
            <a:lvl1pPr marL="0" indent="0">
              <a:spcAft>
                <a:spcPts val="600"/>
              </a:spcAft>
              <a:buNone/>
              <a:defRPr sz="1600" b="1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D5DB04-585A-D45D-1E68-C6ACDD1EFCD0}"/>
              </a:ext>
            </a:extLst>
          </p:cNvPr>
          <p:cNvSpPr txBox="1"/>
          <p:nvPr userDrawn="1"/>
        </p:nvSpPr>
        <p:spPr>
          <a:xfrm>
            <a:off x="728279" y="766733"/>
            <a:ext cx="1991075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700" b="1" dirty="0">
                <a:solidFill>
                  <a:schemeClr val="bg2"/>
                </a:solidFill>
              </a:rPr>
              <a:t>“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932C2-178A-BD50-AA57-67D5CA004D2A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1784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C2ED8-295B-3A5C-24C6-BE6C838B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7238" y="1268413"/>
            <a:ext cx="8137525" cy="3509883"/>
          </a:xfrm>
        </p:spPr>
        <p:txBody>
          <a:bodyPr>
            <a:normAutofit/>
          </a:bodyPr>
          <a:lstStyle>
            <a:lvl1pPr marL="0" indent="0">
              <a:buNone/>
              <a:defRPr sz="3800" b="1">
                <a:gradFill>
                  <a:gsLst>
                    <a:gs pos="0">
                      <a:schemeClr val="tx2"/>
                    </a:gs>
                    <a:gs pos="20000">
                      <a:schemeClr val="accent1"/>
                    </a:gs>
                    <a:gs pos="62000">
                      <a:schemeClr val="accent3"/>
                    </a:gs>
                    <a:gs pos="100000">
                      <a:schemeClr val="accent4"/>
                    </a:gs>
                  </a:gsLst>
                  <a:lin ang="0" scaled="1"/>
                </a:gra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1561EBE-5C5B-5478-448B-FC14238C75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027238" y="4877634"/>
            <a:ext cx="8137525" cy="1440000"/>
          </a:xfrm>
        </p:spPr>
        <p:txBody>
          <a:bodyPr>
            <a:normAutofit/>
          </a:bodyPr>
          <a:lstStyle>
            <a:lvl1pPr marL="0" indent="0">
              <a:spcAft>
                <a:spcPts val="600"/>
              </a:spcAft>
              <a:buNone/>
              <a:defRPr sz="1600" b="1">
                <a:solidFill>
                  <a:schemeClr val="tx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80461D-2FFD-F649-E98A-58D56D8F9F05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B29FE5-89B3-2954-5FA2-E731DF9A50FA}"/>
              </a:ext>
            </a:extLst>
          </p:cNvPr>
          <p:cNvSpPr txBox="1"/>
          <p:nvPr userDrawn="1"/>
        </p:nvSpPr>
        <p:spPr>
          <a:xfrm>
            <a:off x="728279" y="766733"/>
            <a:ext cx="1991075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700" b="1" dirty="0">
                <a:solidFill>
                  <a:schemeClr val="tx2"/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9871208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887E24-7787-07C0-59E3-D103E28CBB69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975BE2D-A6A1-AE41-F95A-CEDFCAF459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27238" y="703873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DA1095CC-F251-A129-D65D-D123E59865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27238" y="1771840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08245438-AC2F-019D-77A9-F74CA60D46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27238" y="2839807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AA7D232E-ADE2-233E-3F84-7358DB333C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27238" y="3907774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11296D6-324D-5A95-E8A4-A64D4FBA02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27238" y="4975741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20B14D-4781-FE66-22AD-85C48362354D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745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221E3E-4765-3F60-E686-7B9F3CB3C1EA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AFB3DC99-628E-C7D4-B5FA-6F353C9CBC1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55633E9F-1E8D-2F0F-0F8F-3711767028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27238" y="703873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97254926-FAC0-39B5-22A1-F04DE7EA76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27238" y="1771840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09E37B7D-166F-B03C-A5D9-6B95F86A3A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27238" y="2839807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4B9CBE0B-5E84-10EC-F459-3BB91D3C32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27238" y="3907774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0CF6DD01-6002-142D-1ECD-677CBF2CA7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27238" y="4975741"/>
            <a:ext cx="9324975" cy="1070387"/>
          </a:xfrm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2400" b="1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1" kern="120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DK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240252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9AF311-D561-34CA-A063-FEFC77EA487A}"/>
              </a:ext>
            </a:extLst>
          </p:cNvPr>
          <p:cNvSpPr/>
          <p:nvPr userDrawn="1"/>
        </p:nvSpPr>
        <p:spPr>
          <a:xfrm>
            <a:off x="8131200" y="0"/>
            <a:ext cx="4060800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07DA62-A42B-EDEB-05BF-458C2C228B3F}"/>
              </a:ext>
            </a:extLst>
          </p:cNvPr>
          <p:cNvSpPr/>
          <p:nvPr userDrawn="1"/>
        </p:nvSpPr>
        <p:spPr>
          <a:xfrm>
            <a:off x="0" y="0"/>
            <a:ext cx="4060800" cy="68579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54B296-B69E-861A-425B-C066740E7221}"/>
              </a:ext>
            </a:extLst>
          </p:cNvPr>
          <p:cNvSpPr/>
          <p:nvPr userDrawn="1"/>
        </p:nvSpPr>
        <p:spPr>
          <a:xfrm>
            <a:off x="4065600" y="0"/>
            <a:ext cx="40608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C2ED8-295B-3A5C-24C6-BE6C838B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400" y="2293795"/>
            <a:ext cx="3168000" cy="354541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400">
                <a:solidFill>
                  <a:schemeClr val="bg2"/>
                </a:solidFill>
              </a:defRPr>
            </a:lvl2pPr>
            <a:lvl3pPr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53ADEF9-350F-34A2-A8A5-42D7BB2EF09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11675" y="2293795"/>
            <a:ext cx="3168650" cy="354541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400">
                <a:solidFill>
                  <a:schemeClr val="bg2"/>
                </a:solidFill>
              </a:defRPr>
            </a:lvl2pPr>
            <a:lvl3pPr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DB7801E-469E-0D42-F825-318C43BB30D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577600" y="2293795"/>
            <a:ext cx="3168000" cy="354541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400">
                <a:solidFill>
                  <a:schemeClr val="bg2"/>
                </a:solidFill>
              </a:defRPr>
            </a:lvl2pPr>
            <a:lvl3pPr>
              <a:defRPr sz="12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A914EE-8FF6-3608-5AC2-5908D496FFE9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F3BB3E0-BC6D-05A6-83DF-07E6797C19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AD89280-8CBB-D33B-F4BD-37EC1547A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4039926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35">
            <a:extLst>
              <a:ext uri="{FF2B5EF4-FFF2-40B4-BE49-F238E27FC236}">
                <a16:creationId xmlns:a16="http://schemas.microsoft.com/office/drawing/2014/main" id="{A2ADC49E-47C7-1C81-2B21-F7A84984BA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406538"/>
            <a:ext cx="12192000" cy="5451463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4553877-9E04-C3FA-51DA-BB4282AAD082}"/>
              </a:ext>
            </a:extLst>
          </p:cNvPr>
          <p:cNvSpPr/>
          <p:nvPr userDrawn="1"/>
        </p:nvSpPr>
        <p:spPr>
          <a:xfrm>
            <a:off x="0" y="3646190"/>
            <a:ext cx="12192000" cy="1867104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0"/>
                </a:schemeClr>
              </a:gs>
              <a:gs pos="50000">
                <a:schemeClr val="tx1">
                  <a:alpha val="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A9C52B-0E0D-882C-6C69-937FD57A38D7}"/>
              </a:ext>
            </a:extLst>
          </p:cNvPr>
          <p:cNvSpPr/>
          <p:nvPr userDrawn="1"/>
        </p:nvSpPr>
        <p:spPr>
          <a:xfrm>
            <a:off x="0" y="6138000"/>
            <a:ext cx="12192000" cy="720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678" y="2276475"/>
            <a:ext cx="10801350" cy="2305050"/>
          </a:xfrm>
          <a:noFill/>
        </p:spPr>
        <p:txBody>
          <a:bodyPr anchor="b" anchorCtr="0">
            <a:no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AF788A-E08C-BD2E-6C5D-C8C5954A02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BB33BBA0-4572-0EFB-9D24-1C221E304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972430"/>
            <a:ext cx="7632700" cy="307777"/>
          </a:xfrm>
        </p:spPr>
        <p:txBody>
          <a:bodyPr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DDA069-1327-124F-225A-A74D981CE0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grpSp>
        <p:nvGrpSpPr>
          <p:cNvPr id="37" name="Graphic 17">
            <a:extLst>
              <a:ext uri="{FF2B5EF4-FFF2-40B4-BE49-F238E27FC236}">
                <a16:creationId xmlns:a16="http://schemas.microsoft.com/office/drawing/2014/main" id="{36E3B021-4009-B374-EA96-D7BA80F330F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38" name="Graphic 17">
              <a:extLst>
                <a:ext uri="{FF2B5EF4-FFF2-40B4-BE49-F238E27FC236}">
                  <a16:creationId xmlns:a16="http://schemas.microsoft.com/office/drawing/2014/main" id="{177082D1-5F9E-B2C5-B38F-9E969A2305BF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7634E960-B343-C9C9-08E5-03394291F387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96962BBC-0DCA-1287-BA47-48A146C85BE3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E21D99E8-B27D-16FE-430A-009ED03829E4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CD84FE87-8C4E-B528-2340-817101F58938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AD4A74D6-4249-59E3-878D-C3E897C77749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E756EEB9-E12B-22B8-B211-ED61251C06AA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4C6D44AB-3888-ACE0-9462-2637B09FD00A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01B6AF5E-6B80-71EE-63E3-08A70ACC47A9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D67E31EE-CE00-D6ED-54C6-FFB9D3324DD9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71EFB426-E805-F9CD-1B8C-E02421D41BA2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D9058440-3650-C4B3-D4CF-B1E1CA4D5C33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817FCE85-59B2-A9DA-DED8-DFBBF83DC221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A903DE03-2BF3-D15C-57CB-D73F0F87C081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id="{5BAF1143-FC03-2469-DA0A-C1DE728DFB09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39" name="Graphic 17">
              <a:extLst>
                <a:ext uri="{FF2B5EF4-FFF2-40B4-BE49-F238E27FC236}">
                  <a16:creationId xmlns:a16="http://schemas.microsoft.com/office/drawing/2014/main" id="{A1350493-6939-40DA-69EC-AE18D96338B2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993077DA-7EA3-5E72-7B6D-7FAD01927FB9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67049884-570D-53D4-AC69-D490B5D2F904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E8922C67-EFC5-DA6F-28AA-7D4DC1993ABA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564A6385-95E7-7D3E-88D3-5E0ACCFA07CE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54288D5C-A4A7-714D-45E0-ECE2398C884B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8C199243-F62C-0809-DAFD-48759C893D66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D19EDBCD-21BE-08BA-DB72-C164F351EA5D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A596CAC4-214E-C2AE-B6D3-5D1030ABC4DF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CB23E5B0-141D-E1DE-9D3F-6AC8082539D9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20077732-3C30-0158-C355-84EE6FCB8EC7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22DBEE3F-0164-6B20-F6F1-E986CC8DD509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676083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C2ED8-295B-3A5C-24C6-BE6C838B0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075" y="2724359"/>
            <a:ext cx="2952000" cy="354371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53ADEF9-350F-34A2-A8A5-42D7BB2EF09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20000" y="2724359"/>
            <a:ext cx="2952000" cy="354371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DB7801E-469E-0D42-F825-318C43BB30D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543925" y="2724359"/>
            <a:ext cx="2952000" cy="354371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0899FA25-EE88-F9B5-957A-B02D5A0A1A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8F08A82-D063-4B9F-A529-900CE050E9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6E06F4-5CC1-38B0-C996-6F3595C7B112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CB55E4C1-0493-C28B-555A-15C37F868D9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BE207F-B455-41E9-9347-0925024B5092}"/>
              </a:ext>
            </a:extLst>
          </p:cNvPr>
          <p:cNvCxnSpPr>
            <a:cxnSpLocks/>
          </p:cNvCxnSpPr>
          <p:nvPr userDrawn="1"/>
        </p:nvCxnSpPr>
        <p:spPr>
          <a:xfrm>
            <a:off x="4084858" y="2276475"/>
            <a:ext cx="0" cy="292116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FC6A22-4543-87A8-9BB5-9C85FA20FB0D}"/>
              </a:ext>
            </a:extLst>
          </p:cNvPr>
          <p:cNvCxnSpPr>
            <a:cxnSpLocks/>
          </p:cNvCxnSpPr>
          <p:nvPr userDrawn="1"/>
        </p:nvCxnSpPr>
        <p:spPr>
          <a:xfrm>
            <a:off x="8110318" y="2276475"/>
            <a:ext cx="0" cy="292116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ABB154A4-3C1E-7886-5762-5F30CC641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8295"/>
            <a:ext cx="10801348" cy="889755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F9E36C9-F952-1ECF-AAD8-C7C14FB6C6F3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2913" y="1053025"/>
            <a:ext cx="540000" cy="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64058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3F7E3C0-7229-A0C8-B308-597A6B55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8295"/>
            <a:ext cx="10801348" cy="889755"/>
          </a:xfrm>
        </p:spPr>
        <p:txBody>
          <a:bodyPr anchor="b" anchorCtr="0">
            <a:no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2408F-9F57-F0EA-40F4-FC69D1459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8292" y="6334138"/>
            <a:ext cx="41148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22277-E9E0-A612-FC14-D4B12374C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292" y="6334138"/>
            <a:ext cx="360000" cy="32067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2EBDF4B-E05A-04FD-7628-934404C137EB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913" y="1053025"/>
            <a:ext cx="540000" cy="3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9E80BD-420B-41C9-755A-9DE12A551DA5}"/>
              </a:ext>
            </a:extLst>
          </p:cNvPr>
          <p:cNvPicPr>
            <a:picLocks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75"/>
          <a:stretch/>
        </p:blipFill>
        <p:spPr>
          <a:xfrm>
            <a:off x="0" y="6750000"/>
            <a:ext cx="12192000" cy="108000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33C1480F-717F-B4B9-4DAF-B9DB92F78AF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8965" y="6213268"/>
            <a:ext cx="972000" cy="42567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5D40AE-DC36-ED0E-2121-8767D8062F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2913" y="1268413"/>
            <a:ext cx="3528000" cy="1620000"/>
          </a:xfrm>
        </p:spPr>
        <p:txBody>
          <a:bodyPr/>
          <a:lstStyle/>
          <a:p>
            <a:endParaRPr lang="en-DK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B27D519-34F0-B9F8-C4A2-BF1B79EE184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332000" y="1268413"/>
            <a:ext cx="3528000" cy="1620000"/>
          </a:xfrm>
        </p:spPr>
        <p:txBody>
          <a:bodyPr/>
          <a:lstStyle/>
          <a:p>
            <a:endParaRPr lang="en-DK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2B79F1DC-325C-B57B-7607-17205EF205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21089" y="1268413"/>
            <a:ext cx="3528000" cy="1620000"/>
          </a:xfrm>
        </p:spPr>
        <p:txBody>
          <a:bodyPr/>
          <a:lstStyle/>
          <a:p>
            <a:endParaRPr lang="en-DK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5BFF5F76-538B-1FCC-3505-372495B7F2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2913" y="3767320"/>
            <a:ext cx="3528000" cy="1620000"/>
          </a:xfrm>
        </p:spPr>
        <p:txBody>
          <a:bodyPr/>
          <a:lstStyle/>
          <a:p>
            <a:endParaRPr lang="en-DK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25295BD2-B481-CDDE-D590-8A2F9CAFA23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32000" y="3767320"/>
            <a:ext cx="3528000" cy="1620000"/>
          </a:xfrm>
        </p:spPr>
        <p:txBody>
          <a:bodyPr/>
          <a:lstStyle/>
          <a:p>
            <a:endParaRPr lang="en-DK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36536F96-8E88-16C5-F564-E33CBC15659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221089" y="3767320"/>
            <a:ext cx="3528000" cy="1620000"/>
          </a:xfrm>
        </p:spPr>
        <p:txBody>
          <a:bodyPr/>
          <a:lstStyle/>
          <a:p>
            <a:endParaRPr lang="en-DK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EDCD53A-F8B2-9435-3663-00EBFCCE564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2913" y="2883073"/>
            <a:ext cx="3528000" cy="537034"/>
          </a:xfrm>
          <a:solidFill>
            <a:schemeClr val="accent1"/>
          </a:solidFill>
        </p:spPr>
        <p:txBody>
          <a:bodyPr lIns="144000" tIns="144000" rIns="144000" bIns="144000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4350FA8E-F072-C4E3-5AB6-AB8553BFA5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32000" y="2883073"/>
            <a:ext cx="3528000" cy="537034"/>
          </a:xfrm>
          <a:solidFill>
            <a:schemeClr val="accent1"/>
          </a:solidFill>
        </p:spPr>
        <p:txBody>
          <a:bodyPr lIns="144000" tIns="144000" rIns="144000" bIns="144000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C787A05E-7A29-06A0-2CC8-14EABA4B612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21089" y="2883073"/>
            <a:ext cx="3528000" cy="537034"/>
          </a:xfrm>
          <a:solidFill>
            <a:schemeClr val="accent1"/>
          </a:solidFill>
        </p:spPr>
        <p:txBody>
          <a:bodyPr lIns="144000" tIns="144000" rIns="144000" bIns="144000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3268353-E759-E669-1ECD-D8549F9C41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2913" y="5377577"/>
            <a:ext cx="3528000" cy="537034"/>
          </a:xfrm>
          <a:solidFill>
            <a:schemeClr val="accent1"/>
          </a:solidFill>
        </p:spPr>
        <p:txBody>
          <a:bodyPr lIns="144000" tIns="144000" rIns="144000" bIns="144000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4A946D09-490F-934A-6F13-D49C32E75D0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332000" y="5377577"/>
            <a:ext cx="3528000" cy="537034"/>
          </a:xfrm>
          <a:solidFill>
            <a:schemeClr val="accent1"/>
          </a:solidFill>
        </p:spPr>
        <p:txBody>
          <a:bodyPr lIns="144000" tIns="144000" rIns="144000" bIns="144000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2401C564-B48E-25CA-2395-9D3746E5FBE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21089" y="5377577"/>
            <a:ext cx="3528000" cy="537034"/>
          </a:xfrm>
          <a:solidFill>
            <a:schemeClr val="accent1"/>
          </a:solidFill>
        </p:spPr>
        <p:txBody>
          <a:bodyPr lIns="144000" tIns="144000" rIns="144000" bIns="144000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160863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318702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3E22572-88DF-E03D-14AE-497AF0183DF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38FEFEB-41E9-9E45-0A06-AB96018EAD2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2913" y="2830478"/>
            <a:ext cx="10801350" cy="680206"/>
          </a:xfrm>
        </p:spPr>
        <p:txBody>
          <a:bodyPr anchor="ctr" anchorCtr="0">
            <a:no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</a:t>
            </a:r>
            <a:endParaRPr lang="en-DK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EEDFA1A4-5E26-CDD0-2B99-EBC2D4ADC493}"/>
              </a:ext>
            </a:extLst>
          </p:cNvPr>
          <p:cNvSpPr txBox="1">
            <a:spLocks/>
          </p:cNvSpPr>
          <p:nvPr userDrawn="1"/>
        </p:nvSpPr>
        <p:spPr>
          <a:xfrm>
            <a:off x="456662" y="6223169"/>
            <a:ext cx="3421063" cy="320675"/>
          </a:xfrm>
          <a:prstGeom prst="rect">
            <a:avLst/>
          </a:prstGeom>
        </p:spPr>
        <p:txBody>
          <a:bodyPr vert="horz" lIns="0" tIns="45720" rIns="0" bIns="45720" rtlCol="0" anchor="ctr" anchorCtr="0"/>
          <a:lstStyle>
            <a:defPPr>
              <a:defRPr lang="en-DK"/>
            </a:defPPr>
            <a:lvl1pPr marL="0" algn="l" defTabSz="914400" rtl="0" eaLnBrk="1" latinLnBrk="0" hangingPunct="1">
              <a:defRPr sz="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8A223F-EF83-8E43-5B9F-626DB5A8CA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550223"/>
            <a:ext cx="12192000" cy="307777"/>
          </a:xfrm>
          <a:prstGeom prst="rect">
            <a:avLst/>
          </a:prstGeom>
        </p:spPr>
      </p:pic>
      <p:grpSp>
        <p:nvGrpSpPr>
          <p:cNvPr id="6" name="Graphic 3">
            <a:extLst>
              <a:ext uri="{FF2B5EF4-FFF2-40B4-BE49-F238E27FC236}">
                <a16:creationId xmlns:a16="http://schemas.microsoft.com/office/drawing/2014/main" id="{3066C639-00CC-AA56-3EB1-F353BCCDE6EE}"/>
              </a:ext>
            </a:extLst>
          </p:cNvPr>
          <p:cNvGrpSpPr/>
          <p:nvPr userDrawn="1"/>
        </p:nvGrpSpPr>
        <p:grpSpPr>
          <a:xfrm>
            <a:off x="5812299" y="431633"/>
            <a:ext cx="5720311" cy="5674199"/>
            <a:chOff x="3250256" y="583610"/>
            <a:chExt cx="3683878" cy="3693751"/>
          </a:xfrm>
          <a:solidFill>
            <a:schemeClr val="bg1">
              <a:alpha val="15000"/>
            </a:schemeClr>
          </a:soli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25BF02B-D97F-F5CD-EC7B-3C60EA1E6D43}"/>
                </a:ext>
              </a:extLst>
            </p:cNvPr>
            <p:cNvSpPr/>
            <p:nvPr/>
          </p:nvSpPr>
          <p:spPr>
            <a:xfrm>
              <a:off x="6551331" y="2007805"/>
              <a:ext cx="382803" cy="1355537"/>
            </a:xfrm>
            <a:custGeom>
              <a:avLst/>
              <a:gdLst>
                <a:gd name="connsiteX0" fmla="*/ 333447 w 382803"/>
                <a:gd name="connsiteY0" fmla="*/ 0 h 1355537"/>
                <a:gd name="connsiteX1" fmla="*/ 132995 w 382803"/>
                <a:gd name="connsiteY1" fmla="*/ 1355537 h 1355537"/>
                <a:gd name="connsiteX2" fmla="*/ 382804 w 382803"/>
                <a:gd name="connsiteY2" fmla="*/ 424302 h 1355537"/>
                <a:gd name="connsiteX3" fmla="*/ 333447 w 382803"/>
                <a:gd name="connsiteY3" fmla="*/ 0 h 1355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2803" h="1355537">
                  <a:moveTo>
                    <a:pt x="333447" y="0"/>
                  </a:moveTo>
                  <a:cubicBezTo>
                    <a:pt x="4464" y="284150"/>
                    <a:pt x="-116411" y="957970"/>
                    <a:pt x="132995" y="1355537"/>
                  </a:cubicBezTo>
                  <a:cubicBezTo>
                    <a:pt x="291543" y="1081716"/>
                    <a:pt x="382804" y="763945"/>
                    <a:pt x="382804" y="424302"/>
                  </a:cubicBezTo>
                  <a:cubicBezTo>
                    <a:pt x="382602" y="278277"/>
                    <a:pt x="365277" y="136506"/>
                    <a:pt x="333447" y="0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FF2AC3F6-7548-B81D-4A8E-61802212C99D}"/>
                </a:ext>
              </a:extLst>
            </p:cNvPr>
            <p:cNvSpPr/>
            <p:nvPr/>
          </p:nvSpPr>
          <p:spPr>
            <a:xfrm>
              <a:off x="3250256" y="1097835"/>
              <a:ext cx="559451" cy="1205462"/>
            </a:xfrm>
            <a:custGeom>
              <a:avLst/>
              <a:gdLst>
                <a:gd name="connsiteX0" fmla="*/ 559452 w 559451"/>
                <a:gd name="connsiteY0" fmla="*/ 0 h 1205462"/>
                <a:gd name="connsiteX1" fmla="*/ 0 w 559451"/>
                <a:gd name="connsiteY1" fmla="*/ 1205462 h 1205462"/>
                <a:gd name="connsiteX2" fmla="*/ 559452 w 559451"/>
                <a:gd name="connsiteY2" fmla="*/ 0 h 1205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451" h="1205462">
                  <a:moveTo>
                    <a:pt x="559452" y="0"/>
                  </a:moveTo>
                  <a:cubicBezTo>
                    <a:pt x="240542" y="309264"/>
                    <a:pt x="32435" y="732958"/>
                    <a:pt x="0" y="1205462"/>
                  </a:cubicBezTo>
                  <a:cubicBezTo>
                    <a:pt x="307225" y="909565"/>
                    <a:pt x="499014" y="435441"/>
                    <a:pt x="559452" y="0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BB51E70E-4443-2760-A92E-329494E28703}"/>
                </a:ext>
              </a:extLst>
            </p:cNvPr>
            <p:cNvSpPr/>
            <p:nvPr/>
          </p:nvSpPr>
          <p:spPr>
            <a:xfrm>
              <a:off x="3262948" y="823608"/>
              <a:ext cx="922096" cy="2136697"/>
            </a:xfrm>
            <a:custGeom>
              <a:avLst/>
              <a:gdLst>
                <a:gd name="connsiteX0" fmla="*/ 910192 w 922096"/>
                <a:gd name="connsiteY0" fmla="*/ 0 h 2136697"/>
                <a:gd name="connsiteX1" fmla="*/ 825982 w 922096"/>
                <a:gd name="connsiteY1" fmla="*/ 51645 h 2136697"/>
                <a:gd name="connsiteX2" fmla="*/ 0 w 922096"/>
                <a:gd name="connsiteY2" fmla="*/ 1862876 h 2136697"/>
                <a:gd name="connsiteX3" fmla="*/ 58826 w 922096"/>
                <a:gd name="connsiteY3" fmla="*/ 2136698 h 2136697"/>
                <a:gd name="connsiteX4" fmla="*/ 910192 w 922096"/>
                <a:gd name="connsiteY4" fmla="*/ 0 h 21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096" h="2136697">
                  <a:moveTo>
                    <a:pt x="910192" y="0"/>
                  </a:moveTo>
                  <a:cubicBezTo>
                    <a:pt x="881585" y="16405"/>
                    <a:pt x="853582" y="33823"/>
                    <a:pt x="825982" y="51645"/>
                  </a:cubicBezTo>
                  <a:cubicBezTo>
                    <a:pt x="637013" y="947033"/>
                    <a:pt x="398889" y="1392600"/>
                    <a:pt x="0" y="1862876"/>
                  </a:cubicBezTo>
                  <a:cubicBezTo>
                    <a:pt x="12893" y="1956446"/>
                    <a:pt x="32435" y="2047989"/>
                    <a:pt x="58826" y="2136698"/>
                  </a:cubicBezTo>
                  <a:cubicBezTo>
                    <a:pt x="812283" y="1670877"/>
                    <a:pt x="971435" y="631895"/>
                    <a:pt x="910192" y="0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12016B5-30E8-A979-06E0-FF477701022F}"/>
                </a:ext>
              </a:extLst>
            </p:cNvPr>
            <p:cNvSpPr/>
            <p:nvPr/>
          </p:nvSpPr>
          <p:spPr>
            <a:xfrm>
              <a:off x="4443498" y="586242"/>
              <a:ext cx="1233608" cy="3691119"/>
            </a:xfrm>
            <a:custGeom>
              <a:avLst/>
              <a:gdLst>
                <a:gd name="connsiteX0" fmla="*/ 1229303 w 1233608"/>
                <a:gd name="connsiteY0" fmla="*/ 1474625 h 3691119"/>
                <a:gd name="connsiteX1" fmla="*/ 920063 w 1233608"/>
                <a:gd name="connsiteY1" fmla="*/ 12354 h 3691119"/>
                <a:gd name="connsiteX2" fmla="*/ 813290 w 1233608"/>
                <a:gd name="connsiteY2" fmla="*/ 0 h 3691119"/>
                <a:gd name="connsiteX3" fmla="*/ 0 w 1233608"/>
                <a:gd name="connsiteY3" fmla="*/ 3582766 h 3691119"/>
                <a:gd name="connsiteX4" fmla="*/ 463960 w 1233608"/>
                <a:gd name="connsiteY4" fmla="*/ 3691120 h 3691119"/>
                <a:gd name="connsiteX5" fmla="*/ 1229303 w 1233608"/>
                <a:gd name="connsiteY5" fmla="*/ 1474625 h 369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3608" h="3691119">
                  <a:moveTo>
                    <a:pt x="1229303" y="1474625"/>
                  </a:moveTo>
                  <a:cubicBezTo>
                    <a:pt x="1206538" y="943793"/>
                    <a:pt x="1095736" y="447390"/>
                    <a:pt x="920063" y="12354"/>
                  </a:cubicBezTo>
                  <a:cubicBezTo>
                    <a:pt x="884808" y="7291"/>
                    <a:pt x="849150" y="3038"/>
                    <a:pt x="813290" y="0"/>
                  </a:cubicBezTo>
                  <a:cubicBezTo>
                    <a:pt x="982314" y="1439992"/>
                    <a:pt x="851769" y="2726062"/>
                    <a:pt x="0" y="3582766"/>
                  </a:cubicBezTo>
                  <a:cubicBezTo>
                    <a:pt x="146662" y="3638057"/>
                    <a:pt x="302189" y="3675120"/>
                    <a:pt x="463960" y="3691120"/>
                  </a:cubicBezTo>
                  <a:cubicBezTo>
                    <a:pt x="967003" y="3246970"/>
                    <a:pt x="1274027" y="2509557"/>
                    <a:pt x="1229303" y="1474625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25C171A-26D6-1558-8FA1-16EFE3DB6DA2}"/>
                </a:ext>
              </a:extLst>
            </p:cNvPr>
            <p:cNvSpPr/>
            <p:nvPr/>
          </p:nvSpPr>
          <p:spPr>
            <a:xfrm>
              <a:off x="3830458" y="583610"/>
              <a:ext cx="1297623" cy="3413653"/>
            </a:xfrm>
            <a:custGeom>
              <a:avLst/>
              <a:gdLst>
                <a:gd name="connsiteX0" fmla="*/ 1124141 w 1297623"/>
                <a:gd name="connsiteY0" fmla="*/ 0 h 3413653"/>
                <a:gd name="connsiteX1" fmla="*/ 1019383 w 1297623"/>
                <a:gd name="connsiteY1" fmla="*/ 10532 h 3413653"/>
                <a:gd name="connsiteX2" fmla="*/ 0 w 1297623"/>
                <a:gd name="connsiteY2" fmla="*/ 3202819 h 3413653"/>
                <a:gd name="connsiteX3" fmla="*/ 270559 w 1297623"/>
                <a:gd name="connsiteY3" fmla="*/ 3413653 h 3413653"/>
                <a:gd name="connsiteX4" fmla="*/ 1124141 w 1297623"/>
                <a:gd name="connsiteY4" fmla="*/ 0 h 341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7623" h="3413653">
                  <a:moveTo>
                    <a:pt x="1124141" y="0"/>
                  </a:moveTo>
                  <a:cubicBezTo>
                    <a:pt x="1088886" y="2430"/>
                    <a:pt x="1054034" y="6076"/>
                    <a:pt x="1019383" y="10532"/>
                  </a:cubicBezTo>
                  <a:cubicBezTo>
                    <a:pt x="1053631" y="961413"/>
                    <a:pt x="934971" y="2413152"/>
                    <a:pt x="0" y="3202819"/>
                  </a:cubicBezTo>
                  <a:cubicBezTo>
                    <a:pt x="83404" y="3281198"/>
                    <a:pt x="174061" y="3351881"/>
                    <a:pt x="270559" y="3413653"/>
                  </a:cubicBezTo>
                  <a:cubicBezTo>
                    <a:pt x="1435395" y="2617708"/>
                    <a:pt x="1429755" y="1060855"/>
                    <a:pt x="1124141" y="0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84A7439-F1B4-6D39-5539-9888E4CB89AF}"/>
                </a:ext>
              </a:extLst>
            </p:cNvPr>
            <p:cNvSpPr/>
            <p:nvPr/>
          </p:nvSpPr>
          <p:spPr>
            <a:xfrm>
              <a:off x="3447686" y="659964"/>
              <a:ext cx="1174586" cy="2873301"/>
            </a:xfrm>
            <a:custGeom>
              <a:avLst/>
              <a:gdLst>
                <a:gd name="connsiteX0" fmla="*/ 1099160 w 1174586"/>
                <a:gd name="connsiteY0" fmla="*/ 0 h 2873301"/>
                <a:gd name="connsiteX1" fmla="*/ 1007698 w 1174586"/>
                <a:gd name="connsiteY1" fmla="*/ 30582 h 2873301"/>
                <a:gd name="connsiteX2" fmla="*/ 0 w 1174586"/>
                <a:gd name="connsiteY2" fmla="*/ 2615885 h 2873301"/>
                <a:gd name="connsiteX3" fmla="*/ 158750 w 1174586"/>
                <a:gd name="connsiteY3" fmla="*/ 2873302 h 2873301"/>
                <a:gd name="connsiteX4" fmla="*/ 1099160 w 1174586"/>
                <a:gd name="connsiteY4" fmla="*/ 0 h 2873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4586" h="2873301">
                  <a:moveTo>
                    <a:pt x="1099160" y="0"/>
                  </a:moveTo>
                  <a:cubicBezTo>
                    <a:pt x="1068136" y="9519"/>
                    <a:pt x="1037715" y="19645"/>
                    <a:pt x="1007698" y="30582"/>
                  </a:cubicBezTo>
                  <a:cubicBezTo>
                    <a:pt x="951894" y="1024197"/>
                    <a:pt x="737541" y="1943079"/>
                    <a:pt x="0" y="2615885"/>
                  </a:cubicBezTo>
                  <a:cubicBezTo>
                    <a:pt x="45933" y="2706214"/>
                    <a:pt x="99118" y="2792289"/>
                    <a:pt x="158750" y="2873302"/>
                  </a:cubicBezTo>
                  <a:cubicBezTo>
                    <a:pt x="1112457" y="2294469"/>
                    <a:pt x="1307469" y="922729"/>
                    <a:pt x="1099160" y="0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5390393-F184-49E1-7DF4-2D16145DEF83}"/>
                </a:ext>
              </a:extLst>
            </p:cNvPr>
            <p:cNvSpPr/>
            <p:nvPr/>
          </p:nvSpPr>
          <p:spPr>
            <a:xfrm>
              <a:off x="5756809" y="1076164"/>
              <a:ext cx="674686" cy="1017108"/>
            </a:xfrm>
            <a:custGeom>
              <a:avLst/>
              <a:gdLst>
                <a:gd name="connsiteX0" fmla="*/ 76957 w 674686"/>
                <a:gd name="connsiteY0" fmla="*/ 1017109 h 1017108"/>
                <a:gd name="connsiteX1" fmla="*/ 674686 w 674686"/>
                <a:gd name="connsiteY1" fmla="*/ 84455 h 1017108"/>
                <a:gd name="connsiteX2" fmla="*/ 590275 w 674686"/>
                <a:gd name="connsiteY2" fmla="*/ 0 h 1017108"/>
                <a:gd name="connsiteX3" fmla="*/ 0 w 674686"/>
                <a:gd name="connsiteY3" fmla="*/ 406479 h 1017108"/>
                <a:gd name="connsiteX4" fmla="*/ 76957 w 674686"/>
                <a:gd name="connsiteY4" fmla="*/ 1017109 h 1017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4686" h="1017108">
                  <a:moveTo>
                    <a:pt x="76957" y="1017109"/>
                  </a:moveTo>
                  <a:cubicBezTo>
                    <a:pt x="188767" y="647288"/>
                    <a:pt x="415811" y="290631"/>
                    <a:pt x="674686" y="84455"/>
                  </a:cubicBezTo>
                  <a:cubicBezTo>
                    <a:pt x="647489" y="55493"/>
                    <a:pt x="619285" y="27342"/>
                    <a:pt x="590275" y="0"/>
                  </a:cubicBezTo>
                  <a:cubicBezTo>
                    <a:pt x="359201" y="113822"/>
                    <a:pt x="161167" y="249518"/>
                    <a:pt x="0" y="406479"/>
                  </a:cubicBezTo>
                  <a:cubicBezTo>
                    <a:pt x="40292" y="605769"/>
                    <a:pt x="67690" y="810730"/>
                    <a:pt x="76957" y="1017109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A7A07C7-B466-E530-DAB8-DD4108FEB0ED}"/>
                </a:ext>
              </a:extLst>
            </p:cNvPr>
            <p:cNvSpPr/>
            <p:nvPr/>
          </p:nvSpPr>
          <p:spPr>
            <a:xfrm>
              <a:off x="5567639" y="3009723"/>
              <a:ext cx="599139" cy="1039791"/>
            </a:xfrm>
            <a:custGeom>
              <a:avLst/>
              <a:gdLst>
                <a:gd name="connsiteX0" fmla="*/ 0 w 599139"/>
                <a:gd name="connsiteY0" fmla="*/ 612250 h 1039791"/>
                <a:gd name="connsiteX1" fmla="*/ 425481 w 599139"/>
                <a:gd name="connsiteY1" fmla="*/ 1039792 h 1039791"/>
                <a:gd name="connsiteX2" fmla="*/ 599139 w 599139"/>
                <a:gd name="connsiteY2" fmla="*/ 928198 h 1039791"/>
                <a:gd name="connsiteX3" fmla="*/ 202869 w 599139"/>
                <a:gd name="connsiteY3" fmla="*/ 0 h 1039791"/>
                <a:gd name="connsiteX4" fmla="*/ 0 w 599139"/>
                <a:gd name="connsiteY4" fmla="*/ 612250 h 1039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139" h="1039791">
                  <a:moveTo>
                    <a:pt x="0" y="612250"/>
                  </a:moveTo>
                  <a:cubicBezTo>
                    <a:pt x="111205" y="771034"/>
                    <a:pt x="254241" y="915236"/>
                    <a:pt x="425481" y="1039792"/>
                  </a:cubicBezTo>
                  <a:cubicBezTo>
                    <a:pt x="485516" y="1005767"/>
                    <a:pt x="543536" y="968501"/>
                    <a:pt x="599139" y="928198"/>
                  </a:cubicBezTo>
                  <a:cubicBezTo>
                    <a:pt x="396068" y="649313"/>
                    <a:pt x="260688" y="346125"/>
                    <a:pt x="202869" y="0"/>
                  </a:cubicBezTo>
                  <a:cubicBezTo>
                    <a:pt x="156735" y="226632"/>
                    <a:pt x="88037" y="430175"/>
                    <a:pt x="0" y="612250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A8ABFA6-91A3-C94E-80CD-4CB7BB3CB937}"/>
                </a:ext>
              </a:extLst>
            </p:cNvPr>
            <p:cNvSpPr/>
            <p:nvPr/>
          </p:nvSpPr>
          <p:spPr>
            <a:xfrm>
              <a:off x="5606319" y="767710"/>
              <a:ext cx="397680" cy="407491"/>
            </a:xfrm>
            <a:custGeom>
              <a:avLst/>
              <a:gdLst>
                <a:gd name="connsiteX0" fmla="*/ 77763 w 397680"/>
                <a:gd name="connsiteY0" fmla="*/ 407492 h 407491"/>
                <a:gd name="connsiteX1" fmla="*/ 397680 w 397680"/>
                <a:gd name="connsiteY1" fmla="*/ 54481 h 407491"/>
                <a:gd name="connsiteX2" fmla="*/ 296346 w 397680"/>
                <a:gd name="connsiteY2" fmla="*/ 0 h 407491"/>
                <a:gd name="connsiteX3" fmla="*/ 0 w 397680"/>
                <a:gd name="connsiteY3" fmla="*/ 149063 h 407491"/>
                <a:gd name="connsiteX4" fmla="*/ 77763 w 397680"/>
                <a:gd name="connsiteY4" fmla="*/ 407492 h 40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7680" h="407491">
                  <a:moveTo>
                    <a:pt x="77763" y="407492"/>
                  </a:moveTo>
                  <a:cubicBezTo>
                    <a:pt x="181313" y="284353"/>
                    <a:pt x="289295" y="153923"/>
                    <a:pt x="397680" y="54481"/>
                  </a:cubicBezTo>
                  <a:cubicBezTo>
                    <a:pt x="364439" y="35443"/>
                    <a:pt x="330594" y="17013"/>
                    <a:pt x="296346" y="0"/>
                  </a:cubicBezTo>
                  <a:cubicBezTo>
                    <a:pt x="198840" y="41519"/>
                    <a:pt x="93477" y="93569"/>
                    <a:pt x="0" y="149063"/>
                  </a:cubicBezTo>
                  <a:cubicBezTo>
                    <a:pt x="27801" y="233113"/>
                    <a:pt x="53790" y="319391"/>
                    <a:pt x="77763" y="407492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9AF9F945-106D-756C-A475-5B5DF1B77EEF}"/>
                </a:ext>
              </a:extLst>
            </p:cNvPr>
            <p:cNvSpPr/>
            <p:nvPr/>
          </p:nvSpPr>
          <p:spPr>
            <a:xfrm>
              <a:off x="5919010" y="1480415"/>
              <a:ext cx="812859" cy="2281102"/>
            </a:xfrm>
            <a:custGeom>
              <a:avLst/>
              <a:gdLst>
                <a:gd name="connsiteX0" fmla="*/ 812860 w 812859"/>
                <a:gd name="connsiteY0" fmla="*/ 107139 h 2281102"/>
                <a:gd name="connsiteX1" fmla="*/ 754034 w 812859"/>
                <a:gd name="connsiteY1" fmla="*/ 0 h 2281102"/>
                <a:gd name="connsiteX2" fmla="*/ 5211 w 812859"/>
                <a:gd name="connsiteY2" fmla="*/ 1120197 h 2281102"/>
                <a:gd name="connsiteX3" fmla="*/ 457486 w 812859"/>
                <a:gd name="connsiteY3" fmla="*/ 2281102 h 2281102"/>
                <a:gd name="connsiteX4" fmla="*/ 598105 w 812859"/>
                <a:gd name="connsiteY4" fmla="*/ 2127584 h 2281102"/>
                <a:gd name="connsiteX5" fmla="*/ 812860 w 812859"/>
                <a:gd name="connsiteY5" fmla="*/ 107139 h 2281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2859" h="2281102">
                  <a:moveTo>
                    <a:pt x="812860" y="107139"/>
                  </a:moveTo>
                  <a:cubicBezTo>
                    <a:pt x="794326" y="70683"/>
                    <a:pt x="774784" y="34835"/>
                    <a:pt x="754034" y="0"/>
                  </a:cubicBezTo>
                  <a:cubicBezTo>
                    <a:pt x="328149" y="239594"/>
                    <a:pt x="47920" y="639187"/>
                    <a:pt x="5211" y="1120197"/>
                  </a:cubicBezTo>
                  <a:cubicBezTo>
                    <a:pt x="-32462" y="1544903"/>
                    <a:pt x="135756" y="1975483"/>
                    <a:pt x="457486" y="2281102"/>
                  </a:cubicBezTo>
                  <a:cubicBezTo>
                    <a:pt x="507045" y="2232495"/>
                    <a:pt x="554186" y="2181457"/>
                    <a:pt x="598105" y="2127584"/>
                  </a:cubicBezTo>
                  <a:cubicBezTo>
                    <a:pt x="227823" y="1400702"/>
                    <a:pt x="343461" y="675642"/>
                    <a:pt x="812860" y="107139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DEBD5531-57D8-8F66-17BE-4ED89586A77E}"/>
                </a:ext>
              </a:extLst>
            </p:cNvPr>
            <p:cNvSpPr/>
            <p:nvPr/>
          </p:nvSpPr>
          <p:spPr>
            <a:xfrm>
              <a:off x="5275322" y="3839289"/>
              <a:ext cx="434345" cy="404656"/>
            </a:xfrm>
            <a:custGeom>
              <a:avLst/>
              <a:gdLst>
                <a:gd name="connsiteX0" fmla="*/ 207100 w 434345"/>
                <a:gd name="connsiteY0" fmla="*/ 404656 h 404656"/>
                <a:gd name="connsiteX1" fmla="*/ 434346 w 434345"/>
                <a:gd name="connsiteY1" fmla="*/ 344099 h 404656"/>
                <a:gd name="connsiteX2" fmla="*/ 171643 w 434345"/>
                <a:gd name="connsiteY2" fmla="*/ 0 h 404656"/>
                <a:gd name="connsiteX3" fmla="*/ 0 w 434345"/>
                <a:gd name="connsiteY3" fmla="*/ 235948 h 404656"/>
                <a:gd name="connsiteX4" fmla="*/ 207100 w 434345"/>
                <a:gd name="connsiteY4" fmla="*/ 404656 h 40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345" h="404656">
                  <a:moveTo>
                    <a:pt x="207100" y="404656"/>
                  </a:moveTo>
                  <a:cubicBezTo>
                    <a:pt x="284863" y="389264"/>
                    <a:pt x="360612" y="368808"/>
                    <a:pt x="434346" y="344099"/>
                  </a:cubicBezTo>
                  <a:cubicBezTo>
                    <a:pt x="343689" y="243239"/>
                    <a:pt x="254644" y="122126"/>
                    <a:pt x="171643" y="0"/>
                  </a:cubicBezTo>
                  <a:cubicBezTo>
                    <a:pt x="118861" y="84050"/>
                    <a:pt x="61646" y="162834"/>
                    <a:pt x="0" y="235948"/>
                  </a:cubicBezTo>
                  <a:cubicBezTo>
                    <a:pt x="65474" y="294682"/>
                    <a:pt x="133567" y="351593"/>
                    <a:pt x="207100" y="404656"/>
                  </a:cubicBezTo>
                  <a:close/>
                </a:path>
              </a:pathLst>
            </a:custGeom>
            <a:grpFill/>
            <a:ln w="201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6087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93" descr="A picture containing building&#10;&#10;Description automatically generated">
            <a:extLst>
              <a:ext uri="{FF2B5EF4-FFF2-40B4-BE49-F238E27FC236}">
                <a16:creationId xmlns:a16="http://schemas.microsoft.com/office/drawing/2014/main" id="{A4A3CA4E-4654-73E0-7EA0-5EF9A74A6E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1" b="741"/>
          <a:stretch/>
        </p:blipFill>
        <p:spPr>
          <a:xfrm>
            <a:off x="-1" y="1406539"/>
            <a:ext cx="12191999" cy="545146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07DD9FF-898C-64CB-ACF3-9EAED3F9A155}"/>
              </a:ext>
            </a:extLst>
          </p:cNvPr>
          <p:cNvSpPr/>
          <p:nvPr userDrawn="1"/>
        </p:nvSpPr>
        <p:spPr>
          <a:xfrm>
            <a:off x="0" y="3726872"/>
            <a:ext cx="12192000" cy="1028795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0"/>
                </a:schemeClr>
              </a:gs>
              <a:gs pos="50000">
                <a:schemeClr val="tx1">
                  <a:alpha val="1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678" y="2276475"/>
            <a:ext cx="10801350" cy="2305050"/>
          </a:xfrm>
          <a:noFill/>
        </p:spPr>
        <p:txBody>
          <a:bodyPr anchor="b" anchorCtr="0">
            <a:no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AF788A-E08C-BD2E-6C5D-C8C5954A02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BB33BBA0-4572-0EFB-9D24-1C221E304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972430"/>
            <a:ext cx="7632700" cy="307777"/>
          </a:xfrm>
        </p:spPr>
        <p:txBody>
          <a:bodyPr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DDA069-1327-124F-225A-A74D981CE0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grpSp>
        <p:nvGrpSpPr>
          <p:cNvPr id="36" name="Graphic 17">
            <a:extLst>
              <a:ext uri="{FF2B5EF4-FFF2-40B4-BE49-F238E27FC236}">
                <a16:creationId xmlns:a16="http://schemas.microsoft.com/office/drawing/2014/main" id="{F3BF5BD5-290A-4F71-9D64-1AC0C57B7AC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37" name="Graphic 17">
              <a:extLst>
                <a:ext uri="{FF2B5EF4-FFF2-40B4-BE49-F238E27FC236}">
                  <a16:creationId xmlns:a16="http://schemas.microsoft.com/office/drawing/2014/main" id="{F6BA806A-3384-7176-1E79-78428FDD1724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1794D833-ECED-AC47-1813-E5E5D3421D8F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E2E73F3A-437D-FB50-9CB2-18EC58242ABB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2CE4D621-F011-6C3F-663E-3EE9E0F29BEC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879B99D5-F9A7-B4E4-69B6-DA74A4C049AB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D98770D1-6870-3363-BEBA-3EDB268C7E0B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9B09433D-3F96-2ABE-E98D-0093D2E5DCA1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459AA89B-FBEE-8052-E595-551CA5C5F90D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3FE6B9B1-A774-DD84-49D6-EAA61ABD71AB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82F7FF3E-DA48-43D6-EA60-4EB62538A297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7C82925A-F487-2153-72F4-203D89D6A58D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A9BEC854-FD11-AACA-957B-A588BB647A8A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9CF63126-25F3-E7A6-EDC3-3CCC96A2769A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09FE89E5-5665-F287-DD49-6E34309ACA86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DEDF3E89-F3AD-9328-B9D7-E800619BA4CB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38" name="Graphic 17">
              <a:extLst>
                <a:ext uri="{FF2B5EF4-FFF2-40B4-BE49-F238E27FC236}">
                  <a16:creationId xmlns:a16="http://schemas.microsoft.com/office/drawing/2014/main" id="{65216D89-05B5-79BE-9185-F391D5A235EC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72D28A3B-B420-B660-3F24-EAB9240F5685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15C75DEA-9071-1C37-0A8C-428D6DEC888F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A575B6AA-B230-5937-F915-466C45C64CFF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DAEF40FA-6A2C-D745-73DD-E731FB5284E7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5F9E9CA9-E8D2-8CD2-A073-5846A2783568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A96E93B3-EE42-AF4F-AB59-0346E4F43195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6B769B3E-2D66-5E7D-9308-A478C1F140F5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694A3A14-9EE3-12FA-A74D-75564D783E20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E293FFAB-EE51-ACAC-4B88-200F2B829C13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17B981E2-33D2-A28B-8B40-EFDFD5859F93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26E9BC02-DD44-9AA3-52B0-6B015E8BCA4D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589256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A0999248-014E-E330-C744-67B67419C1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06538"/>
            <a:ext cx="6096000" cy="5451461"/>
          </a:xfrm>
          <a:noFill/>
        </p:spPr>
        <p:txBody>
          <a:bodyPr/>
          <a:lstStyle/>
          <a:p>
            <a:endParaRPr lang="en-DK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31A82A-AF92-79CB-9321-C5864AA363A6}"/>
              </a:ext>
            </a:extLst>
          </p:cNvPr>
          <p:cNvSpPr/>
          <p:nvPr userDrawn="1"/>
        </p:nvSpPr>
        <p:spPr>
          <a:xfrm>
            <a:off x="1" y="1209040"/>
            <a:ext cx="6095999" cy="564896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276475"/>
            <a:ext cx="5284787" cy="2305050"/>
          </a:xfrm>
        </p:spPr>
        <p:txBody>
          <a:bodyPr anchor="b" anchorCtr="0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AF788A-E08C-BD2E-6C5D-C8C5954A02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sp>
        <p:nvSpPr>
          <p:cNvPr id="66" name="Subtitle 2">
            <a:extLst>
              <a:ext uri="{FF2B5EF4-FFF2-40B4-BE49-F238E27FC236}">
                <a16:creationId xmlns:a16="http://schemas.microsoft.com/office/drawing/2014/main" id="{6158DD4A-0AEF-ADF8-8A5B-02CBF2DC5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972430"/>
            <a:ext cx="5284786" cy="307777"/>
          </a:xfrm>
        </p:spPr>
        <p:txBody>
          <a:bodyPr wrap="square"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9998CC-6814-FFEF-B424-AF2E934738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grpSp>
        <p:nvGrpSpPr>
          <p:cNvPr id="3" name="Graphic 17">
            <a:extLst>
              <a:ext uri="{FF2B5EF4-FFF2-40B4-BE49-F238E27FC236}">
                <a16:creationId xmlns:a16="http://schemas.microsoft.com/office/drawing/2014/main" id="{B1296340-A085-DBC3-35C0-C3213F41364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6" name="Graphic 17">
              <a:extLst>
                <a:ext uri="{FF2B5EF4-FFF2-40B4-BE49-F238E27FC236}">
                  <a16:creationId xmlns:a16="http://schemas.microsoft.com/office/drawing/2014/main" id="{317F7405-2957-AD22-85C0-908E9EEE21E2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03C2EF40-B476-B479-1AA8-58EA88BAFA4D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4EEBCDE1-DEC4-D138-3380-719037B308C8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EA5F66BC-7521-CE06-E4F8-4E5C31920399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6874D6DE-0AFE-581A-F451-E1A7E583EB5D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5B502D1F-B5EE-ACCA-A3F8-8612E146973D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894F3749-C1BB-6948-D676-E17514841952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0FA4A71C-EFA0-59A2-683E-9DF47412A19F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5D712EF2-4F43-ECAF-50FE-FECF1709CD8B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EC858D48-6B23-7CB6-EC60-3434A32F9002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31A0CA4A-36F4-0446-9967-E088D6761CCE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B99F9CA7-93C4-67E1-DC09-710B1B5D2D79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B8CE2325-FB68-AA20-D15B-02F893BB6516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6DBA024F-DD99-7699-AEA2-0395CEF93936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AEB430D4-FFDC-D251-C924-6FB9F5DE2F70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8" name="Graphic 17">
              <a:extLst>
                <a:ext uri="{FF2B5EF4-FFF2-40B4-BE49-F238E27FC236}">
                  <a16:creationId xmlns:a16="http://schemas.microsoft.com/office/drawing/2014/main" id="{9A2F3FA1-CF0D-B814-FA6C-5526CF795EE2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FCD76992-D70B-70E3-4504-B8CF4C3983E3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EF164454-9BB1-72BD-0216-E4BE1859A79E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ECC455C3-C795-7C04-965C-0E4ADE3BA990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E175AB6D-C5EA-7CB4-8680-B8E9B99DB6F1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E8882A07-CEDE-F2C4-EB16-1C82A2C44E06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53036D35-1CC5-15E9-F5B6-E44D29C10D02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841BED6-ABF8-2329-F5D0-8EF2FFB404EE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718BB1BB-9167-CB52-82D1-833FD4572766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D271D346-9F5D-8CE2-049B-DDBFBF518178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FEE0B6C9-D84D-98BE-30E2-B02334C78B58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F8949388-4EC7-221A-73F4-78E292D4D461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62332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Righ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riding a bicycle&#10;&#10;Description automatically generated with medium confidence">
            <a:extLst>
              <a:ext uri="{FF2B5EF4-FFF2-40B4-BE49-F238E27FC236}">
                <a16:creationId xmlns:a16="http://schemas.microsoft.com/office/drawing/2014/main" id="{37CA9778-840B-FCF9-C29F-A517C75600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1406539"/>
            <a:ext cx="6096000" cy="545146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531A82A-AF92-79CB-9321-C5864AA363A6}"/>
              </a:ext>
            </a:extLst>
          </p:cNvPr>
          <p:cNvSpPr/>
          <p:nvPr userDrawn="1"/>
        </p:nvSpPr>
        <p:spPr>
          <a:xfrm>
            <a:off x="1" y="1209040"/>
            <a:ext cx="6095999" cy="564896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276475"/>
            <a:ext cx="5284787" cy="2305050"/>
          </a:xfrm>
        </p:spPr>
        <p:txBody>
          <a:bodyPr anchor="b" anchorCtr="0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AF788A-E08C-BD2E-6C5D-C8C5954A02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sp>
        <p:nvSpPr>
          <p:cNvPr id="66" name="Subtitle 2">
            <a:extLst>
              <a:ext uri="{FF2B5EF4-FFF2-40B4-BE49-F238E27FC236}">
                <a16:creationId xmlns:a16="http://schemas.microsoft.com/office/drawing/2014/main" id="{6158DD4A-0AEF-ADF8-8A5B-02CBF2DC5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972430"/>
            <a:ext cx="5284786" cy="307777"/>
          </a:xfrm>
        </p:spPr>
        <p:txBody>
          <a:bodyPr wrap="square"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9998CC-6814-FFEF-B424-AF2E934738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grpSp>
        <p:nvGrpSpPr>
          <p:cNvPr id="8" name="Graphic 17">
            <a:extLst>
              <a:ext uri="{FF2B5EF4-FFF2-40B4-BE49-F238E27FC236}">
                <a16:creationId xmlns:a16="http://schemas.microsoft.com/office/drawing/2014/main" id="{B14FF746-78E4-8618-63A9-7A020F6FAC2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9" name="Graphic 17">
              <a:extLst>
                <a:ext uri="{FF2B5EF4-FFF2-40B4-BE49-F238E27FC236}">
                  <a16:creationId xmlns:a16="http://schemas.microsoft.com/office/drawing/2014/main" id="{1F19BF73-E82E-E79C-3684-B353EECE8E98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E4F0DD8B-ADEC-32AE-8E02-83141998B01F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CD8E65AB-3424-EB06-8714-53D4439F2A32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3A8E3CA4-32DE-7DCA-4909-A4ADD57FF3DE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B925DCDB-0990-C578-9AE7-1634BC3601D5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FC84E5AD-3787-5947-5889-968000A76294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ED7D7EF6-F8E7-06BC-CBC4-20BDBC6FFEFF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07D586E4-E465-AB2D-0357-CCE3C8416917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81E13D92-22E1-9C7D-6592-FE86086B22D4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864D81E4-298C-1C8B-5420-D3F444B7F095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3C533859-0C24-38EC-7F81-3ED1D0598C43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6247E42C-15E9-3757-7D6D-BDA37A177DE6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920B41CE-278D-AD27-34C6-2E585D28CC89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666CF8BF-54E3-4CBE-AFAE-2D01E2CAD406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8CD8BEE9-B818-23E3-7EF7-12762E35B705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10" name="Graphic 17">
              <a:extLst>
                <a:ext uri="{FF2B5EF4-FFF2-40B4-BE49-F238E27FC236}">
                  <a16:creationId xmlns:a16="http://schemas.microsoft.com/office/drawing/2014/main" id="{19362761-7E1C-BA63-3606-DBC6FAF7169D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6597C7C9-41DF-977C-450D-97AD01610837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863BDF7C-B5AB-A9AE-BD43-A44A1AA80A56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43035C3A-CF06-3265-D99A-7CD08FA7806D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EE9914BC-08FB-94DB-FB50-53A9C1F0F258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3343AD31-7B2A-95FB-6C21-DC5A2534F552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1BDCE7C0-41C0-CB4C-4B0D-8750D47B19F9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E8F57790-6F31-4D87-7DFD-6F9A4BA5E61B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0CC7836D-3728-B5B0-FF0F-F16A81BEE942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7636D4CC-3298-11E9-1879-AB931E18D301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8BCF3C77-D49F-F991-E533-93BC1EE20F6B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2CA9B72A-8DD5-2E5F-094F-ECAAEBF1D9E3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2792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Righ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74CC99-3ECC-2019-12B7-7DA6C98BCC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1406538"/>
            <a:ext cx="6096000" cy="545146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531A82A-AF92-79CB-9321-C5864AA363A6}"/>
              </a:ext>
            </a:extLst>
          </p:cNvPr>
          <p:cNvSpPr/>
          <p:nvPr userDrawn="1"/>
        </p:nvSpPr>
        <p:spPr>
          <a:xfrm>
            <a:off x="1" y="1209040"/>
            <a:ext cx="6095999" cy="564896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276475"/>
            <a:ext cx="5284787" cy="2305050"/>
          </a:xfrm>
        </p:spPr>
        <p:txBody>
          <a:bodyPr anchor="b" anchorCtr="0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AF788A-E08C-BD2E-6C5D-C8C5954A02D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sp>
        <p:nvSpPr>
          <p:cNvPr id="66" name="Subtitle 2">
            <a:extLst>
              <a:ext uri="{FF2B5EF4-FFF2-40B4-BE49-F238E27FC236}">
                <a16:creationId xmlns:a16="http://schemas.microsoft.com/office/drawing/2014/main" id="{6158DD4A-0AEF-ADF8-8A5B-02CBF2DC5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972430"/>
            <a:ext cx="5284786" cy="307777"/>
          </a:xfrm>
        </p:spPr>
        <p:txBody>
          <a:bodyPr wrap="square"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9998CC-6814-FFEF-B424-AF2E934738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grpSp>
        <p:nvGrpSpPr>
          <p:cNvPr id="8" name="Graphic 17">
            <a:extLst>
              <a:ext uri="{FF2B5EF4-FFF2-40B4-BE49-F238E27FC236}">
                <a16:creationId xmlns:a16="http://schemas.microsoft.com/office/drawing/2014/main" id="{808BDA9F-5F81-2EB1-08D6-421B0FF2C7F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9" name="Graphic 17">
              <a:extLst>
                <a:ext uri="{FF2B5EF4-FFF2-40B4-BE49-F238E27FC236}">
                  <a16:creationId xmlns:a16="http://schemas.microsoft.com/office/drawing/2014/main" id="{34F6EB77-AB3C-28B1-6669-4FC01D826843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57AF0E20-BBF0-F650-EAE5-3615AFF739F1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C4C1ED17-CF50-915C-AC1D-174096D71D7E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52AA5720-CC7B-DD2B-DD72-69B1CD48EC27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825751CF-7DD1-31B2-54F3-B83D9A2305AD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16AAA5CD-CAC9-03C9-19C8-7508849E77FB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B4D6E938-3BE0-6609-5CDA-DC34D35AA97F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CAA8B3DF-3769-C151-00F6-F1B48562E0E5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id="{409CFA91-3748-9F76-FFA1-8EC1F94F85C2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20431D02-9662-F166-DF23-3D0D5125A7DD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A3600D4D-9089-E1BE-C5AA-0197658E0FC2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B3A50663-0330-1A57-6E6A-0A7D59C73B09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8C5347C9-F82F-0E14-F56A-90740783231E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73ECE6A2-0ADF-AF61-AD7C-A00777ADD150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1D96E3D4-1A56-4907-C226-325A3C4817AB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10" name="Graphic 17">
              <a:extLst>
                <a:ext uri="{FF2B5EF4-FFF2-40B4-BE49-F238E27FC236}">
                  <a16:creationId xmlns:a16="http://schemas.microsoft.com/office/drawing/2014/main" id="{21CFD13E-A9F1-013C-5511-2FFA1D9C810E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BF1E3F3E-8449-0D91-D3F7-8450B59B9574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06FB9FB6-A4DD-2B84-719B-C46F1C64A77E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id="{DA724F0E-A905-66DE-10A3-ED9E51E6425B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A303BD35-6DBB-E94C-B420-540EC9BBC0DA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2E7351F9-8DB4-3E9F-C7A0-47C19D54C170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06BFACBC-4740-D675-9D40-6CC7FDEBA0CF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3C5A938C-BA43-8C8F-3BFA-79DF8B5B225B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id="{ABFC68E7-4C11-A849-C8EA-B5C3FA0BDA8C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068306AE-72C4-526E-464A-698E36DB4CFD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F41A36E1-E7EA-207A-2AEC-635CA5E7AA22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E5055447-8A10-FB98-3DD4-1EA74EA36E50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589648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A0999248-014E-E330-C744-67B67419C1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06538"/>
            <a:ext cx="6096000" cy="5445103"/>
          </a:xfrm>
          <a:noFill/>
        </p:spPr>
        <p:txBody>
          <a:bodyPr/>
          <a:lstStyle/>
          <a:p>
            <a:endParaRPr lang="en-DK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31A82A-AF92-79CB-9321-C5864AA363A6}"/>
              </a:ext>
            </a:extLst>
          </p:cNvPr>
          <p:cNvSpPr/>
          <p:nvPr userDrawn="1"/>
        </p:nvSpPr>
        <p:spPr>
          <a:xfrm>
            <a:off x="6096001" y="1308116"/>
            <a:ext cx="6095999" cy="5549884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4312" y="2276475"/>
            <a:ext cx="5184775" cy="2305050"/>
          </a:xfrm>
        </p:spPr>
        <p:txBody>
          <a:bodyPr anchor="b" anchorCtr="0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AF788A-E08C-BD2E-6C5D-C8C5954A02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sp>
        <p:nvSpPr>
          <p:cNvPr id="66" name="Subtitle 2">
            <a:extLst>
              <a:ext uri="{FF2B5EF4-FFF2-40B4-BE49-F238E27FC236}">
                <a16:creationId xmlns:a16="http://schemas.microsoft.com/office/drawing/2014/main" id="{6158DD4A-0AEF-ADF8-8A5B-02CBF2DC5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4312" y="4972430"/>
            <a:ext cx="5184000" cy="307777"/>
          </a:xfrm>
        </p:spPr>
        <p:txBody>
          <a:bodyPr wrap="square"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074E8E-AF1A-C055-0556-7E54011A30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grpSp>
        <p:nvGrpSpPr>
          <p:cNvPr id="6" name="Graphic 17">
            <a:extLst>
              <a:ext uri="{FF2B5EF4-FFF2-40B4-BE49-F238E27FC236}">
                <a16:creationId xmlns:a16="http://schemas.microsoft.com/office/drawing/2014/main" id="{D353D9ED-3C4C-C15A-993F-F7ABFEEAA8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7" name="Graphic 17">
              <a:extLst>
                <a:ext uri="{FF2B5EF4-FFF2-40B4-BE49-F238E27FC236}">
                  <a16:creationId xmlns:a16="http://schemas.microsoft.com/office/drawing/2014/main" id="{002DAA1C-C8E9-A4ED-6558-05AF310026CE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43064193-DA10-322E-1880-3D04BE8F406E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B4A4D7F2-ED06-864D-F8CA-5EA266DDF2B6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78E66371-B69E-B7E9-FC41-4C330AA0E36C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2D553D6D-25F5-F648-728A-50D6A99019F5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26E3CA2F-26FE-0782-98F7-5DC45CA9FE78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C4E93C68-430F-43AE-BA63-3246431AF41C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7B25B92D-DA53-6AF2-3BA1-D7562BECA213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2E428504-84DF-B1E7-7518-B5B0A41248FD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8B363BFF-2396-118B-16B4-AB4AF68BDDA6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514074C1-6886-C3DB-0CF0-06BECE89AC59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323CB9CF-7AE9-2C27-0A27-F8C47E8B02FF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BD12B773-FF70-C32D-A402-E460194CFBC7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24B2CCD8-CCCB-DEF5-13F7-4FFC38550AA4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9F2A53BA-B5A7-681A-2FE9-E78B15DCBB68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36" name="Graphic 17">
              <a:extLst>
                <a:ext uri="{FF2B5EF4-FFF2-40B4-BE49-F238E27FC236}">
                  <a16:creationId xmlns:a16="http://schemas.microsoft.com/office/drawing/2014/main" id="{730A25F0-3986-FA42-EED1-16FA9CDB55FE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DEF2580C-8FDE-8FFC-1A83-E844730DFDC3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D6F66D5D-5469-26A7-26D1-C029C1483187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FC74A5D5-6378-A161-C615-813ADC11BC68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7C85FD81-7439-B818-D939-C95E421A237C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91A25841-1EE5-C581-50FD-95AA9E184D37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DAF38C2C-F6DC-FA51-E15F-BF8F58BC825B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C1535F5D-8941-4401-ADFA-1A29BCFDADD3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E8BC516D-C469-BE34-F4D7-29DA3B9741D4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66854FBF-917C-F6E0-7A02-39E8F953B331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E7AAE016-47D0-67A1-AD9E-22BEF88DDCA3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B40E914A-A24D-9215-27F7-24EEB53C6D92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5991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135" userDrawn="1">
          <p15:clr>
            <a:srgbClr val="A4A3A4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Lef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31A82A-AF92-79CB-9321-C5864AA363A6}"/>
              </a:ext>
            </a:extLst>
          </p:cNvPr>
          <p:cNvSpPr/>
          <p:nvPr userDrawn="1"/>
        </p:nvSpPr>
        <p:spPr>
          <a:xfrm>
            <a:off x="6096001" y="1308116"/>
            <a:ext cx="6095999" cy="5549884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tx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41DD1-7679-677C-E5F7-106CA2181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4312" y="2276475"/>
            <a:ext cx="5184775" cy="2305050"/>
          </a:xfrm>
        </p:spPr>
        <p:txBody>
          <a:bodyPr anchor="b" anchorCtr="0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DK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6AF788A-E08C-BD2E-6C5D-C8C5954A02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7162" y="53134"/>
            <a:ext cx="1897200" cy="1044114"/>
          </a:xfrm>
          <a:prstGeom prst="rect">
            <a:avLst/>
          </a:prstGeom>
        </p:spPr>
      </p:pic>
      <p:sp>
        <p:nvSpPr>
          <p:cNvPr id="66" name="Subtitle 2">
            <a:extLst>
              <a:ext uri="{FF2B5EF4-FFF2-40B4-BE49-F238E27FC236}">
                <a16:creationId xmlns:a16="http://schemas.microsoft.com/office/drawing/2014/main" id="{6158DD4A-0AEF-ADF8-8A5B-02CBF2DC5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4312" y="4972430"/>
            <a:ext cx="5184000" cy="307777"/>
          </a:xfrm>
        </p:spPr>
        <p:txBody>
          <a:bodyPr wrap="square" anchor="t" anchorCtr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D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074E8E-AF1A-C055-0556-7E54011A30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98761"/>
            <a:ext cx="12192000" cy="307777"/>
          </a:xfrm>
          <a:prstGeom prst="rect">
            <a:avLst/>
          </a:prstGeom>
        </p:spPr>
      </p:pic>
      <p:pic>
        <p:nvPicPr>
          <p:cNvPr id="37" name="Picture 36" descr="A person holding a phone&#10;&#10;Description automatically generated with medium confidence">
            <a:extLst>
              <a:ext uri="{FF2B5EF4-FFF2-40B4-BE49-F238E27FC236}">
                <a16:creationId xmlns:a16="http://schemas.microsoft.com/office/drawing/2014/main" id="{FA736670-0CA6-1E99-A656-2C003B609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06539"/>
            <a:ext cx="6095999" cy="5451462"/>
          </a:xfrm>
          <a:prstGeom prst="rect">
            <a:avLst/>
          </a:prstGeom>
        </p:spPr>
      </p:pic>
      <p:grpSp>
        <p:nvGrpSpPr>
          <p:cNvPr id="38" name="Graphic 17">
            <a:extLst>
              <a:ext uri="{FF2B5EF4-FFF2-40B4-BE49-F238E27FC236}">
                <a16:creationId xmlns:a16="http://schemas.microsoft.com/office/drawing/2014/main" id="{85405142-75C2-BA45-40EF-1A05A85D65F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03088" y="6458998"/>
            <a:ext cx="2646000" cy="177687"/>
            <a:chOff x="3994150" y="3289300"/>
            <a:chExt cx="4202178" cy="282193"/>
          </a:xfrm>
          <a:solidFill>
            <a:schemeClr val="bg1"/>
          </a:solidFill>
        </p:grpSpPr>
        <p:grpSp>
          <p:nvGrpSpPr>
            <p:cNvPr id="39" name="Graphic 17">
              <a:extLst>
                <a:ext uri="{FF2B5EF4-FFF2-40B4-BE49-F238E27FC236}">
                  <a16:creationId xmlns:a16="http://schemas.microsoft.com/office/drawing/2014/main" id="{F07744B5-4A45-B426-9F4F-6905911990AB}"/>
                </a:ext>
              </a:extLst>
            </p:cNvPr>
            <p:cNvGrpSpPr/>
            <p:nvPr/>
          </p:nvGrpSpPr>
          <p:grpSpPr>
            <a:xfrm>
              <a:off x="3994150" y="3289300"/>
              <a:ext cx="2355593" cy="276140"/>
              <a:chOff x="3994150" y="3289300"/>
              <a:chExt cx="2355593" cy="276140"/>
            </a:xfrm>
            <a:grpFill/>
          </p:grpSpPr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031CB907-EACB-B4AC-8255-DBA5614AF57D}"/>
                  </a:ext>
                </a:extLst>
              </p:cNvPr>
              <p:cNvSpPr/>
              <p:nvPr/>
            </p:nvSpPr>
            <p:spPr>
              <a:xfrm>
                <a:off x="3994150" y="3293770"/>
                <a:ext cx="153596" cy="211598"/>
              </a:xfrm>
              <a:custGeom>
                <a:avLst/>
                <a:gdLst>
                  <a:gd name="connsiteX0" fmla="*/ 86452 w 153596"/>
                  <a:gd name="connsiteY0" fmla="*/ 16857 h 211598"/>
                  <a:gd name="connsiteX1" fmla="*/ 86452 w 153596"/>
                  <a:gd name="connsiteY1" fmla="*/ 211599 h 211598"/>
                  <a:gd name="connsiteX2" fmla="*/ 67145 w 153596"/>
                  <a:gd name="connsiteY2" fmla="*/ 211599 h 211598"/>
                  <a:gd name="connsiteX3" fmla="*/ 67145 w 153596"/>
                  <a:gd name="connsiteY3" fmla="*/ 16857 h 211598"/>
                  <a:gd name="connsiteX4" fmla="*/ 0 w 153596"/>
                  <a:gd name="connsiteY4" fmla="*/ 16857 h 211598"/>
                  <a:gd name="connsiteX5" fmla="*/ 0 w 153596"/>
                  <a:gd name="connsiteY5" fmla="*/ 0 h 211598"/>
                  <a:gd name="connsiteX6" fmla="*/ 153597 w 153596"/>
                  <a:gd name="connsiteY6" fmla="*/ 0 h 211598"/>
                  <a:gd name="connsiteX7" fmla="*/ 153597 w 153596"/>
                  <a:gd name="connsiteY7" fmla="*/ 16764 h 211598"/>
                  <a:gd name="connsiteX8" fmla="*/ 86452 w 153596"/>
                  <a:gd name="connsiteY8" fmla="*/ 16764 h 211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3596" h="211598">
                    <a:moveTo>
                      <a:pt x="86452" y="16857"/>
                    </a:moveTo>
                    <a:lnTo>
                      <a:pt x="86452" y="211599"/>
                    </a:lnTo>
                    <a:lnTo>
                      <a:pt x="67145" y="211599"/>
                    </a:lnTo>
                    <a:lnTo>
                      <a:pt x="67145" y="16857"/>
                    </a:lnTo>
                    <a:lnTo>
                      <a:pt x="0" y="16857"/>
                    </a:lnTo>
                    <a:lnTo>
                      <a:pt x="0" y="0"/>
                    </a:lnTo>
                    <a:lnTo>
                      <a:pt x="153597" y="0"/>
                    </a:lnTo>
                    <a:lnTo>
                      <a:pt x="153597" y="16764"/>
                    </a:lnTo>
                    <a:lnTo>
                      <a:pt x="86452" y="1676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DFF51F42-6BD2-B2C5-D700-3FC7CD75BA56}"/>
                  </a:ext>
                </a:extLst>
              </p:cNvPr>
              <p:cNvSpPr/>
              <p:nvPr/>
            </p:nvSpPr>
            <p:spPr>
              <a:xfrm>
                <a:off x="4182936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6D688711-0456-27ED-80A5-4C3447B33177}"/>
                  </a:ext>
                </a:extLst>
              </p:cNvPr>
              <p:cNvSpPr/>
              <p:nvPr/>
            </p:nvSpPr>
            <p:spPr>
              <a:xfrm>
                <a:off x="4338434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D723E5D0-D56A-E600-F361-88A1C46BD094}"/>
                  </a:ext>
                </a:extLst>
              </p:cNvPr>
              <p:cNvSpPr/>
              <p:nvPr/>
            </p:nvSpPr>
            <p:spPr>
              <a:xfrm>
                <a:off x="4595317" y="3352071"/>
                <a:ext cx="123828" cy="213368"/>
              </a:xfrm>
              <a:custGeom>
                <a:avLst/>
                <a:gdLst>
                  <a:gd name="connsiteX0" fmla="*/ 62865 w 123828"/>
                  <a:gd name="connsiteY0" fmla="*/ 156650 h 213368"/>
                  <a:gd name="connsiteX1" fmla="*/ 19687 w 123828"/>
                  <a:gd name="connsiteY1" fmla="*/ 138676 h 213368"/>
                  <a:gd name="connsiteX2" fmla="*/ 19687 w 123828"/>
                  <a:gd name="connsiteY2" fmla="*/ 213368 h 213368"/>
                  <a:gd name="connsiteX3" fmla="*/ 951 w 123828"/>
                  <a:gd name="connsiteY3" fmla="*/ 213368 h 213368"/>
                  <a:gd name="connsiteX4" fmla="*/ 951 w 123828"/>
                  <a:gd name="connsiteY4" fmla="*/ 31479 h 213368"/>
                  <a:gd name="connsiteX5" fmla="*/ 0 w 123828"/>
                  <a:gd name="connsiteY5" fmla="*/ 3260 h 213368"/>
                  <a:gd name="connsiteX6" fmla="*/ 15597 w 123828"/>
                  <a:gd name="connsiteY6" fmla="*/ 3260 h 213368"/>
                  <a:gd name="connsiteX7" fmla="*/ 17119 w 123828"/>
                  <a:gd name="connsiteY7" fmla="*/ 26077 h 213368"/>
                  <a:gd name="connsiteX8" fmla="*/ 65243 w 123828"/>
                  <a:gd name="connsiteY8" fmla="*/ 0 h 213368"/>
                  <a:gd name="connsiteX9" fmla="*/ 123828 w 123828"/>
                  <a:gd name="connsiteY9" fmla="*/ 76835 h 213368"/>
                  <a:gd name="connsiteX10" fmla="*/ 62865 w 123828"/>
                  <a:gd name="connsiteY10" fmla="*/ 156650 h 213368"/>
                  <a:gd name="connsiteX11" fmla="*/ 61058 w 123828"/>
                  <a:gd name="connsiteY11" fmla="*/ 15274 h 213368"/>
                  <a:gd name="connsiteX12" fmla="*/ 19687 w 123828"/>
                  <a:gd name="connsiteY12" fmla="*/ 42003 h 213368"/>
                  <a:gd name="connsiteX13" fmla="*/ 19687 w 123828"/>
                  <a:gd name="connsiteY13" fmla="*/ 123309 h 213368"/>
                  <a:gd name="connsiteX14" fmla="*/ 58300 w 123828"/>
                  <a:gd name="connsiteY14" fmla="*/ 141283 h 213368"/>
                  <a:gd name="connsiteX15" fmla="*/ 104237 w 123828"/>
                  <a:gd name="connsiteY15" fmla="*/ 78232 h 213368"/>
                  <a:gd name="connsiteX16" fmla="*/ 61058 w 123828"/>
                  <a:gd name="connsiteY16" fmla="*/ 15181 h 213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28" h="213368">
                    <a:moveTo>
                      <a:pt x="62865" y="156650"/>
                    </a:moveTo>
                    <a:cubicBezTo>
                      <a:pt x="44129" y="156650"/>
                      <a:pt x="28817" y="149758"/>
                      <a:pt x="19687" y="138676"/>
                    </a:cubicBezTo>
                    <a:lnTo>
                      <a:pt x="19687" y="213368"/>
                    </a:lnTo>
                    <a:lnTo>
                      <a:pt x="951" y="213368"/>
                    </a:lnTo>
                    <a:lnTo>
                      <a:pt x="951" y="31479"/>
                    </a:lnTo>
                    <a:cubicBezTo>
                      <a:pt x="951" y="24308"/>
                      <a:pt x="380" y="9872"/>
                      <a:pt x="0" y="3260"/>
                    </a:cubicBezTo>
                    <a:lnTo>
                      <a:pt x="15597" y="3260"/>
                    </a:lnTo>
                    <a:lnTo>
                      <a:pt x="17119" y="26077"/>
                    </a:lnTo>
                    <a:cubicBezTo>
                      <a:pt x="27200" y="13132"/>
                      <a:pt x="40420" y="0"/>
                      <a:pt x="65243" y="0"/>
                    </a:cubicBezTo>
                    <a:cubicBezTo>
                      <a:pt x="102334" y="0"/>
                      <a:pt x="123828" y="32131"/>
                      <a:pt x="123828" y="76835"/>
                    </a:cubicBezTo>
                    <a:cubicBezTo>
                      <a:pt x="123828" y="121539"/>
                      <a:pt x="102049" y="156650"/>
                      <a:pt x="62865" y="156650"/>
                    </a:cubicBezTo>
                    <a:close/>
                    <a:moveTo>
                      <a:pt x="61058" y="15274"/>
                    </a:moveTo>
                    <a:cubicBezTo>
                      <a:pt x="40515" y="15274"/>
                      <a:pt x="26440" y="32410"/>
                      <a:pt x="19687" y="42003"/>
                    </a:cubicBezTo>
                    <a:lnTo>
                      <a:pt x="19687" y="123309"/>
                    </a:lnTo>
                    <a:cubicBezTo>
                      <a:pt x="28247" y="132622"/>
                      <a:pt x="39564" y="141283"/>
                      <a:pt x="58300" y="141283"/>
                    </a:cubicBezTo>
                    <a:cubicBezTo>
                      <a:pt x="83123" y="141283"/>
                      <a:pt x="104237" y="121446"/>
                      <a:pt x="104237" y="78232"/>
                    </a:cubicBezTo>
                    <a:cubicBezTo>
                      <a:pt x="104237" y="35018"/>
                      <a:pt x="86166" y="15181"/>
                      <a:pt x="61058" y="1518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BEBB0BAD-4CAF-B277-5082-0BEFD762322A}"/>
                  </a:ext>
                </a:extLst>
              </p:cNvPr>
              <p:cNvSpPr/>
              <p:nvPr/>
            </p:nvSpPr>
            <p:spPr>
              <a:xfrm>
                <a:off x="4752813" y="3351978"/>
                <a:ext cx="136762" cy="156743"/>
              </a:xfrm>
              <a:custGeom>
                <a:avLst/>
                <a:gdLst>
                  <a:gd name="connsiteX0" fmla="*/ 68381 w 136762"/>
                  <a:gd name="connsiteY0" fmla="*/ 156743 h 156743"/>
                  <a:gd name="connsiteX1" fmla="*/ 0 w 136762"/>
                  <a:gd name="connsiteY1" fmla="*/ 77766 h 156743"/>
                  <a:gd name="connsiteX2" fmla="*/ 68381 w 136762"/>
                  <a:gd name="connsiteY2" fmla="*/ 0 h 156743"/>
                  <a:gd name="connsiteX3" fmla="*/ 136763 w 136762"/>
                  <a:gd name="connsiteY3" fmla="*/ 77766 h 156743"/>
                  <a:gd name="connsiteX4" fmla="*/ 68381 w 136762"/>
                  <a:gd name="connsiteY4" fmla="*/ 156743 h 156743"/>
                  <a:gd name="connsiteX5" fmla="*/ 68381 w 136762"/>
                  <a:gd name="connsiteY5" fmla="*/ 15367 h 156743"/>
                  <a:gd name="connsiteX6" fmla="*/ 19687 w 136762"/>
                  <a:gd name="connsiteY6" fmla="*/ 77766 h 156743"/>
                  <a:gd name="connsiteX7" fmla="*/ 68381 w 136762"/>
                  <a:gd name="connsiteY7" fmla="*/ 141376 h 156743"/>
                  <a:gd name="connsiteX8" fmla="*/ 117076 w 136762"/>
                  <a:gd name="connsiteY8" fmla="*/ 77766 h 156743"/>
                  <a:gd name="connsiteX9" fmla="*/ 68381 w 136762"/>
                  <a:gd name="connsiteY9" fmla="*/ 15367 h 156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762" h="156743">
                    <a:moveTo>
                      <a:pt x="68381" y="156743"/>
                    </a:moveTo>
                    <a:cubicBezTo>
                      <a:pt x="21494" y="156743"/>
                      <a:pt x="0" y="120701"/>
                      <a:pt x="0" y="77766"/>
                    </a:cubicBezTo>
                    <a:cubicBezTo>
                      <a:pt x="0" y="34832"/>
                      <a:pt x="22635" y="0"/>
                      <a:pt x="68381" y="0"/>
                    </a:cubicBezTo>
                    <a:cubicBezTo>
                      <a:pt x="114128" y="0"/>
                      <a:pt x="136763" y="36043"/>
                      <a:pt x="136763" y="77766"/>
                    </a:cubicBezTo>
                    <a:cubicBezTo>
                      <a:pt x="136763" y="119490"/>
                      <a:pt x="116220" y="156743"/>
                      <a:pt x="68381" y="156743"/>
                    </a:cubicBezTo>
                    <a:close/>
                    <a:moveTo>
                      <a:pt x="68381" y="15367"/>
                    </a:moveTo>
                    <a:cubicBezTo>
                      <a:pt x="36806" y="15367"/>
                      <a:pt x="19687" y="41817"/>
                      <a:pt x="19687" y="77766"/>
                    </a:cubicBezTo>
                    <a:cubicBezTo>
                      <a:pt x="19687" y="113716"/>
                      <a:pt x="35665" y="141376"/>
                      <a:pt x="68381" y="141376"/>
                    </a:cubicBezTo>
                    <a:cubicBezTo>
                      <a:pt x="101098" y="141376"/>
                      <a:pt x="117076" y="114088"/>
                      <a:pt x="117076" y="77766"/>
                    </a:cubicBezTo>
                    <a:cubicBezTo>
                      <a:pt x="117076" y="41444"/>
                      <a:pt x="100813" y="15367"/>
                      <a:pt x="68381" y="1536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9ED10D20-3369-7C17-E3C1-FE71DACEDB6A}"/>
                  </a:ext>
                </a:extLst>
              </p:cNvPr>
              <p:cNvSpPr/>
              <p:nvPr/>
            </p:nvSpPr>
            <p:spPr>
              <a:xfrm>
                <a:off x="4912686" y="3355331"/>
                <a:ext cx="210089" cy="150037"/>
              </a:xfrm>
              <a:custGeom>
                <a:avLst/>
                <a:gdLst>
                  <a:gd name="connsiteX0" fmla="*/ 165390 w 210089"/>
                  <a:gd name="connsiteY0" fmla="*/ 150038 h 150037"/>
                  <a:gd name="connsiteX1" fmla="*/ 141518 w 210089"/>
                  <a:gd name="connsiteY1" fmla="*/ 150038 h 150037"/>
                  <a:gd name="connsiteX2" fmla="*/ 115174 w 210089"/>
                  <a:gd name="connsiteY2" fmla="*/ 60909 h 150037"/>
                  <a:gd name="connsiteX3" fmla="*/ 105092 w 210089"/>
                  <a:gd name="connsiteY3" fmla="*/ 23376 h 150037"/>
                  <a:gd name="connsiteX4" fmla="*/ 95011 w 210089"/>
                  <a:gd name="connsiteY4" fmla="*/ 60909 h 150037"/>
                  <a:gd name="connsiteX5" fmla="*/ 67716 w 210089"/>
                  <a:gd name="connsiteY5" fmla="*/ 150038 h 150037"/>
                  <a:gd name="connsiteX6" fmla="*/ 44129 w 210089"/>
                  <a:gd name="connsiteY6" fmla="*/ 150038 h 150037"/>
                  <a:gd name="connsiteX7" fmla="*/ 0 w 210089"/>
                  <a:gd name="connsiteY7" fmla="*/ 0 h 150037"/>
                  <a:gd name="connsiteX8" fmla="*/ 19877 w 210089"/>
                  <a:gd name="connsiteY8" fmla="*/ 0 h 150037"/>
                  <a:gd name="connsiteX9" fmla="*/ 48029 w 210089"/>
                  <a:gd name="connsiteY9" fmla="*/ 95741 h 150037"/>
                  <a:gd name="connsiteX10" fmla="*/ 56588 w 210089"/>
                  <a:gd name="connsiteY10" fmla="*/ 129921 h 150037"/>
                  <a:gd name="connsiteX11" fmla="*/ 65814 w 210089"/>
                  <a:gd name="connsiteY11" fmla="*/ 95741 h 150037"/>
                  <a:gd name="connsiteX12" fmla="*/ 94631 w 210089"/>
                  <a:gd name="connsiteY12" fmla="*/ 0 h 150037"/>
                  <a:gd name="connsiteX13" fmla="*/ 116410 w 210089"/>
                  <a:gd name="connsiteY13" fmla="*/ 0 h 150037"/>
                  <a:gd name="connsiteX14" fmla="*/ 145227 w 210089"/>
                  <a:gd name="connsiteY14" fmla="*/ 95741 h 150037"/>
                  <a:gd name="connsiteX15" fmla="*/ 154072 w 210089"/>
                  <a:gd name="connsiteY15" fmla="*/ 129921 h 150037"/>
                  <a:gd name="connsiteX16" fmla="*/ 162917 w 210089"/>
                  <a:gd name="connsiteY16" fmla="*/ 95741 h 150037"/>
                  <a:gd name="connsiteX17" fmla="*/ 191734 w 210089"/>
                  <a:gd name="connsiteY17" fmla="*/ 0 h 150037"/>
                  <a:gd name="connsiteX18" fmla="*/ 210090 w 210089"/>
                  <a:gd name="connsiteY18" fmla="*/ 0 h 150037"/>
                  <a:gd name="connsiteX19" fmla="*/ 165295 w 210089"/>
                  <a:gd name="connsiteY19" fmla="*/ 150038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10089" h="150037">
                    <a:moveTo>
                      <a:pt x="165390" y="150038"/>
                    </a:moveTo>
                    <a:lnTo>
                      <a:pt x="141518" y="150038"/>
                    </a:lnTo>
                    <a:lnTo>
                      <a:pt x="115174" y="60909"/>
                    </a:lnTo>
                    <a:cubicBezTo>
                      <a:pt x="111179" y="47125"/>
                      <a:pt x="105092" y="23376"/>
                      <a:pt x="105092" y="23376"/>
                    </a:cubicBezTo>
                    <a:cubicBezTo>
                      <a:pt x="105092" y="23376"/>
                      <a:pt x="99291" y="46474"/>
                      <a:pt x="95011" y="60909"/>
                    </a:cubicBezTo>
                    <a:lnTo>
                      <a:pt x="67716" y="150038"/>
                    </a:lnTo>
                    <a:lnTo>
                      <a:pt x="44129" y="150038"/>
                    </a:lnTo>
                    <a:lnTo>
                      <a:pt x="0" y="0"/>
                    </a:lnTo>
                    <a:lnTo>
                      <a:pt x="19877" y="0"/>
                    </a:lnTo>
                    <a:lnTo>
                      <a:pt x="48029" y="95741"/>
                    </a:lnTo>
                    <a:cubicBezTo>
                      <a:pt x="51738" y="108314"/>
                      <a:pt x="56588" y="129921"/>
                      <a:pt x="56588" y="129921"/>
                    </a:cubicBezTo>
                    <a:cubicBezTo>
                      <a:pt x="56588" y="129921"/>
                      <a:pt x="62104" y="108314"/>
                      <a:pt x="65814" y="95741"/>
                    </a:cubicBezTo>
                    <a:lnTo>
                      <a:pt x="94631" y="0"/>
                    </a:lnTo>
                    <a:lnTo>
                      <a:pt x="116410" y="0"/>
                    </a:lnTo>
                    <a:lnTo>
                      <a:pt x="145227" y="95741"/>
                    </a:lnTo>
                    <a:cubicBezTo>
                      <a:pt x="149222" y="109245"/>
                      <a:pt x="154072" y="129921"/>
                      <a:pt x="154072" y="129921"/>
                    </a:cubicBezTo>
                    <a:cubicBezTo>
                      <a:pt x="154072" y="129921"/>
                      <a:pt x="159018" y="108873"/>
                      <a:pt x="162917" y="95741"/>
                    </a:cubicBezTo>
                    <a:lnTo>
                      <a:pt x="191734" y="0"/>
                    </a:lnTo>
                    <a:lnTo>
                      <a:pt x="210090" y="0"/>
                    </a:lnTo>
                    <a:lnTo>
                      <a:pt x="165295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79A22B0B-3AB1-BADD-268D-A7EA9D197F6D}"/>
                  </a:ext>
                </a:extLst>
              </p:cNvPr>
              <p:cNvSpPr/>
              <p:nvPr/>
            </p:nvSpPr>
            <p:spPr>
              <a:xfrm>
                <a:off x="5146838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B49448F3-F534-A288-DB12-3BDFBA29F824}"/>
                  </a:ext>
                </a:extLst>
              </p:cNvPr>
              <p:cNvSpPr/>
              <p:nvPr/>
            </p:nvSpPr>
            <p:spPr>
              <a:xfrm>
                <a:off x="5314796" y="3351978"/>
                <a:ext cx="81506" cy="153390"/>
              </a:xfrm>
              <a:custGeom>
                <a:avLst/>
                <a:gdLst>
                  <a:gd name="connsiteX0" fmla="*/ 76370 w 81506"/>
                  <a:gd name="connsiteY0" fmla="*/ 21700 h 153390"/>
                  <a:gd name="connsiteX1" fmla="*/ 59822 w 81506"/>
                  <a:gd name="connsiteY1" fmla="*/ 17509 h 153390"/>
                  <a:gd name="connsiteX2" fmla="*/ 19687 w 81506"/>
                  <a:gd name="connsiteY2" fmla="*/ 46287 h 153390"/>
                  <a:gd name="connsiteX3" fmla="*/ 19687 w 81506"/>
                  <a:gd name="connsiteY3" fmla="*/ 153391 h 153390"/>
                  <a:gd name="connsiteX4" fmla="*/ 951 w 81506"/>
                  <a:gd name="connsiteY4" fmla="*/ 153391 h 153390"/>
                  <a:gd name="connsiteX5" fmla="*/ 951 w 81506"/>
                  <a:gd name="connsiteY5" fmla="*/ 30641 h 153390"/>
                  <a:gd name="connsiteX6" fmla="*/ 0 w 81506"/>
                  <a:gd name="connsiteY6" fmla="*/ 3353 h 153390"/>
                  <a:gd name="connsiteX7" fmla="*/ 15027 w 81506"/>
                  <a:gd name="connsiteY7" fmla="*/ 3353 h 153390"/>
                  <a:gd name="connsiteX8" fmla="*/ 16834 w 81506"/>
                  <a:gd name="connsiteY8" fmla="*/ 28219 h 153390"/>
                  <a:gd name="connsiteX9" fmla="*/ 63721 w 81506"/>
                  <a:gd name="connsiteY9" fmla="*/ 0 h 153390"/>
                  <a:gd name="connsiteX10" fmla="*/ 81506 w 81506"/>
                  <a:gd name="connsiteY10" fmla="*/ 2701 h 153390"/>
                  <a:gd name="connsiteX11" fmla="*/ 76275 w 81506"/>
                  <a:gd name="connsiteY11" fmla="*/ 21607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1506" h="153390">
                    <a:moveTo>
                      <a:pt x="76370" y="21700"/>
                    </a:moveTo>
                    <a:cubicBezTo>
                      <a:pt x="71425" y="18999"/>
                      <a:pt x="66289" y="17509"/>
                      <a:pt x="59822" y="17509"/>
                    </a:cubicBezTo>
                    <a:cubicBezTo>
                      <a:pt x="41086" y="17509"/>
                      <a:pt x="29768" y="28871"/>
                      <a:pt x="19687" y="46287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641"/>
                    </a:lnTo>
                    <a:cubicBezTo>
                      <a:pt x="951" y="25519"/>
                      <a:pt x="380" y="8475"/>
                      <a:pt x="0" y="3353"/>
                    </a:cubicBezTo>
                    <a:lnTo>
                      <a:pt x="15027" y="3353"/>
                    </a:lnTo>
                    <a:lnTo>
                      <a:pt x="16834" y="28219"/>
                    </a:lnTo>
                    <a:cubicBezTo>
                      <a:pt x="26059" y="11083"/>
                      <a:pt x="41371" y="0"/>
                      <a:pt x="63721" y="0"/>
                    </a:cubicBezTo>
                    <a:cubicBezTo>
                      <a:pt x="70189" y="0"/>
                      <a:pt x="76275" y="931"/>
                      <a:pt x="81506" y="2701"/>
                    </a:cubicBezTo>
                    <a:lnTo>
                      <a:pt x="76275" y="21607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C2D4DD0D-CBD6-594D-E733-BB6A89BDA5DA}"/>
                  </a:ext>
                </a:extLst>
              </p:cNvPr>
              <p:cNvSpPr/>
              <p:nvPr/>
            </p:nvSpPr>
            <p:spPr>
              <a:xfrm>
                <a:off x="5510715" y="3289300"/>
                <a:ext cx="123923" cy="219422"/>
              </a:xfrm>
              <a:custGeom>
                <a:avLst/>
                <a:gdLst>
                  <a:gd name="connsiteX0" fmla="*/ 63436 w 123923"/>
                  <a:gd name="connsiteY0" fmla="*/ 219422 h 219422"/>
                  <a:gd name="connsiteX1" fmla="*/ 17119 w 123923"/>
                  <a:gd name="connsiteY1" fmla="*/ 199026 h 219422"/>
                  <a:gd name="connsiteX2" fmla="*/ 15597 w 123923"/>
                  <a:gd name="connsiteY2" fmla="*/ 216162 h 219422"/>
                  <a:gd name="connsiteX3" fmla="*/ 0 w 123923"/>
                  <a:gd name="connsiteY3" fmla="*/ 216162 h 219422"/>
                  <a:gd name="connsiteX4" fmla="*/ 951 w 123923"/>
                  <a:gd name="connsiteY4" fmla="*/ 187943 h 219422"/>
                  <a:gd name="connsiteX5" fmla="*/ 951 w 123923"/>
                  <a:gd name="connsiteY5" fmla="*/ 0 h 219422"/>
                  <a:gd name="connsiteX6" fmla="*/ 19687 w 123923"/>
                  <a:gd name="connsiteY6" fmla="*/ 0 h 219422"/>
                  <a:gd name="connsiteX7" fmla="*/ 19687 w 123923"/>
                  <a:gd name="connsiteY7" fmla="*/ 86707 h 219422"/>
                  <a:gd name="connsiteX8" fmla="*/ 65053 w 123923"/>
                  <a:gd name="connsiteY8" fmla="*/ 62679 h 219422"/>
                  <a:gd name="connsiteX9" fmla="*/ 123924 w 123923"/>
                  <a:gd name="connsiteY9" fmla="*/ 140445 h 219422"/>
                  <a:gd name="connsiteX10" fmla="*/ 63531 w 123923"/>
                  <a:gd name="connsiteY10" fmla="*/ 219422 h 219422"/>
                  <a:gd name="connsiteX11" fmla="*/ 60963 w 123923"/>
                  <a:gd name="connsiteY11" fmla="*/ 78046 h 219422"/>
                  <a:gd name="connsiteX12" fmla="*/ 19592 w 123923"/>
                  <a:gd name="connsiteY12" fmla="*/ 105334 h 219422"/>
                  <a:gd name="connsiteX13" fmla="*/ 19592 w 123923"/>
                  <a:gd name="connsiteY13" fmla="*/ 186080 h 219422"/>
                  <a:gd name="connsiteX14" fmla="*/ 58776 w 123923"/>
                  <a:gd name="connsiteY14" fmla="*/ 204055 h 219422"/>
                  <a:gd name="connsiteX15" fmla="*/ 104141 w 123923"/>
                  <a:gd name="connsiteY15" fmla="*/ 141004 h 219422"/>
                  <a:gd name="connsiteX16" fmla="*/ 60963 w 123923"/>
                  <a:gd name="connsiteY16" fmla="*/ 77953 h 219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923" h="219422">
                    <a:moveTo>
                      <a:pt x="63436" y="219422"/>
                    </a:moveTo>
                    <a:cubicBezTo>
                      <a:pt x="41086" y="219422"/>
                      <a:pt x="27010" y="211040"/>
                      <a:pt x="17119" y="199026"/>
                    </a:cubicBezTo>
                    <a:lnTo>
                      <a:pt x="15597" y="216162"/>
                    </a:lnTo>
                    <a:lnTo>
                      <a:pt x="0" y="216162"/>
                    </a:lnTo>
                    <a:cubicBezTo>
                      <a:pt x="285" y="209550"/>
                      <a:pt x="951" y="195114"/>
                      <a:pt x="951" y="187943"/>
                    </a:cubicBezTo>
                    <a:lnTo>
                      <a:pt x="951" y="0"/>
                    </a:lnTo>
                    <a:lnTo>
                      <a:pt x="19687" y="0"/>
                    </a:lnTo>
                    <a:lnTo>
                      <a:pt x="19687" y="86707"/>
                    </a:lnTo>
                    <a:cubicBezTo>
                      <a:pt x="27961" y="75904"/>
                      <a:pt x="40801" y="62679"/>
                      <a:pt x="65053" y="62679"/>
                    </a:cubicBezTo>
                    <a:cubicBezTo>
                      <a:pt x="100908" y="62679"/>
                      <a:pt x="123924" y="92668"/>
                      <a:pt x="123924" y="140445"/>
                    </a:cubicBezTo>
                    <a:cubicBezTo>
                      <a:pt x="123924" y="184311"/>
                      <a:pt x="103381" y="219422"/>
                      <a:pt x="63531" y="219422"/>
                    </a:cubicBezTo>
                    <a:close/>
                    <a:moveTo>
                      <a:pt x="60963" y="78046"/>
                    </a:moveTo>
                    <a:cubicBezTo>
                      <a:pt x="39849" y="78046"/>
                      <a:pt x="26059" y="95462"/>
                      <a:pt x="19592" y="105334"/>
                    </a:cubicBezTo>
                    <a:lnTo>
                      <a:pt x="19592" y="186080"/>
                    </a:lnTo>
                    <a:cubicBezTo>
                      <a:pt x="29673" y="196325"/>
                      <a:pt x="39849" y="204055"/>
                      <a:pt x="58776" y="204055"/>
                    </a:cubicBezTo>
                    <a:cubicBezTo>
                      <a:pt x="85405" y="204055"/>
                      <a:pt x="104141" y="180679"/>
                      <a:pt x="104141" y="141004"/>
                    </a:cubicBezTo>
                    <a:cubicBezTo>
                      <a:pt x="104141" y="93878"/>
                      <a:pt x="82647" y="77953"/>
                      <a:pt x="60963" y="77953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DC94B556-7F30-57E1-8494-2A6ADDCBDC16}"/>
                  </a:ext>
                </a:extLst>
              </p:cNvPr>
              <p:cNvSpPr/>
              <p:nvPr/>
            </p:nvSpPr>
            <p:spPr>
              <a:xfrm>
                <a:off x="5668021" y="3352071"/>
                <a:ext cx="128108" cy="156650"/>
              </a:xfrm>
              <a:custGeom>
                <a:avLst/>
                <a:gdLst>
                  <a:gd name="connsiteX0" fmla="*/ 19877 w 128108"/>
                  <a:gd name="connsiteY0" fmla="*/ 84006 h 156650"/>
                  <a:gd name="connsiteX1" fmla="*/ 70759 w 128108"/>
                  <a:gd name="connsiteY1" fmla="*/ 141004 h 156650"/>
                  <a:gd name="connsiteX2" fmla="*/ 113937 w 128108"/>
                  <a:gd name="connsiteY2" fmla="*/ 125730 h 156650"/>
                  <a:gd name="connsiteX3" fmla="*/ 123163 w 128108"/>
                  <a:gd name="connsiteY3" fmla="*/ 138303 h 156650"/>
                  <a:gd name="connsiteX4" fmla="*/ 70759 w 128108"/>
                  <a:gd name="connsiteY4" fmla="*/ 156650 h 156650"/>
                  <a:gd name="connsiteX5" fmla="*/ 0 w 128108"/>
                  <a:gd name="connsiteY5" fmla="*/ 79815 h 156650"/>
                  <a:gd name="connsiteX6" fmla="*/ 65623 w 128108"/>
                  <a:gd name="connsiteY6" fmla="*/ 0 h 156650"/>
                  <a:gd name="connsiteX7" fmla="*/ 128108 w 128108"/>
                  <a:gd name="connsiteY7" fmla="*/ 84006 h 156650"/>
                  <a:gd name="connsiteX8" fmla="*/ 19877 w 128108"/>
                  <a:gd name="connsiteY8" fmla="*/ 84006 h 156650"/>
                  <a:gd name="connsiteX9" fmla="*/ 65528 w 128108"/>
                  <a:gd name="connsiteY9" fmla="*/ 14994 h 156650"/>
                  <a:gd name="connsiteX10" fmla="*/ 19877 w 128108"/>
                  <a:gd name="connsiteY10" fmla="*/ 69012 h 156650"/>
                  <a:gd name="connsiteX11" fmla="*/ 108802 w 128108"/>
                  <a:gd name="connsiteY11" fmla="*/ 69012 h 156650"/>
                  <a:gd name="connsiteX12" fmla="*/ 65623 w 128108"/>
                  <a:gd name="connsiteY12" fmla="*/ 14994 h 15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8108" h="156650">
                    <a:moveTo>
                      <a:pt x="19877" y="84006"/>
                    </a:moveTo>
                    <a:cubicBezTo>
                      <a:pt x="21399" y="122377"/>
                      <a:pt x="44700" y="141004"/>
                      <a:pt x="70759" y="141004"/>
                    </a:cubicBezTo>
                    <a:cubicBezTo>
                      <a:pt x="88829" y="141004"/>
                      <a:pt x="103285" y="133833"/>
                      <a:pt x="113937" y="125730"/>
                    </a:cubicBezTo>
                    <a:lnTo>
                      <a:pt x="123163" y="138303"/>
                    </a:lnTo>
                    <a:cubicBezTo>
                      <a:pt x="109087" y="149106"/>
                      <a:pt x="92824" y="156650"/>
                      <a:pt x="70759" y="156650"/>
                    </a:cubicBezTo>
                    <a:cubicBezTo>
                      <a:pt x="30910" y="156650"/>
                      <a:pt x="0" y="129642"/>
                      <a:pt x="0" y="79815"/>
                    </a:cubicBezTo>
                    <a:cubicBezTo>
                      <a:pt x="0" y="26077"/>
                      <a:pt x="31575" y="0"/>
                      <a:pt x="65623" y="0"/>
                    </a:cubicBezTo>
                    <a:cubicBezTo>
                      <a:pt x="113747" y="0"/>
                      <a:pt x="128108" y="36881"/>
                      <a:pt x="128108" y="84006"/>
                    </a:cubicBezTo>
                    <a:lnTo>
                      <a:pt x="19877" y="84006"/>
                    </a:lnTo>
                    <a:close/>
                    <a:moveTo>
                      <a:pt x="65528" y="14994"/>
                    </a:moveTo>
                    <a:cubicBezTo>
                      <a:pt x="40991" y="14994"/>
                      <a:pt x="22350" y="32969"/>
                      <a:pt x="19877" y="69012"/>
                    </a:cubicBezTo>
                    <a:lnTo>
                      <a:pt x="108802" y="69012"/>
                    </a:lnTo>
                    <a:cubicBezTo>
                      <a:pt x="108231" y="32690"/>
                      <a:pt x="92824" y="14994"/>
                      <a:pt x="65623" y="14994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7308A454-BD68-1633-6C03-7764764E7A9A}"/>
                  </a:ext>
                </a:extLst>
              </p:cNvPr>
              <p:cNvSpPr/>
              <p:nvPr/>
            </p:nvSpPr>
            <p:spPr>
              <a:xfrm>
                <a:off x="5836835" y="3289300"/>
                <a:ext cx="113461" cy="216162"/>
              </a:xfrm>
              <a:custGeom>
                <a:avLst/>
                <a:gdLst>
                  <a:gd name="connsiteX0" fmla="*/ 94726 w 113461"/>
                  <a:gd name="connsiteY0" fmla="*/ 216069 h 216162"/>
                  <a:gd name="connsiteX1" fmla="*/ 94726 w 113461"/>
                  <a:gd name="connsiteY1" fmla="*/ 120701 h 216162"/>
                  <a:gd name="connsiteX2" fmla="*/ 58586 w 113461"/>
                  <a:gd name="connsiteY2" fmla="*/ 78418 h 216162"/>
                  <a:gd name="connsiteX3" fmla="*/ 18736 w 113461"/>
                  <a:gd name="connsiteY3" fmla="*/ 102726 h 216162"/>
                  <a:gd name="connsiteX4" fmla="*/ 18736 w 113461"/>
                  <a:gd name="connsiteY4" fmla="*/ 216162 h 216162"/>
                  <a:gd name="connsiteX5" fmla="*/ 0 w 113461"/>
                  <a:gd name="connsiteY5" fmla="*/ 216162 h 216162"/>
                  <a:gd name="connsiteX6" fmla="*/ 0 w 113461"/>
                  <a:gd name="connsiteY6" fmla="*/ 0 h 216162"/>
                  <a:gd name="connsiteX7" fmla="*/ 18736 w 113461"/>
                  <a:gd name="connsiteY7" fmla="*/ 0 h 216162"/>
                  <a:gd name="connsiteX8" fmla="*/ 18736 w 113461"/>
                  <a:gd name="connsiteY8" fmla="*/ 84658 h 216162"/>
                  <a:gd name="connsiteX9" fmla="*/ 62580 w 113461"/>
                  <a:gd name="connsiteY9" fmla="*/ 62772 h 216162"/>
                  <a:gd name="connsiteX10" fmla="*/ 113462 w 113461"/>
                  <a:gd name="connsiteY10" fmla="*/ 122191 h 216162"/>
                  <a:gd name="connsiteX11" fmla="*/ 113462 w 113461"/>
                  <a:gd name="connsiteY11" fmla="*/ 216162 h 216162"/>
                  <a:gd name="connsiteX12" fmla="*/ 94726 w 113461"/>
                  <a:gd name="connsiteY12" fmla="*/ 216162 h 21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461" h="216162">
                    <a:moveTo>
                      <a:pt x="94726" y="216069"/>
                    </a:moveTo>
                    <a:lnTo>
                      <a:pt x="94726" y="120701"/>
                    </a:lnTo>
                    <a:cubicBezTo>
                      <a:pt x="94726" y="93133"/>
                      <a:pt x="83694" y="78418"/>
                      <a:pt x="58586" y="78418"/>
                    </a:cubicBezTo>
                    <a:cubicBezTo>
                      <a:pt x="39850" y="78418"/>
                      <a:pt x="26725" y="90991"/>
                      <a:pt x="18736" y="102726"/>
                    </a:cubicBezTo>
                    <a:lnTo>
                      <a:pt x="18736" y="216162"/>
                    </a:lnTo>
                    <a:lnTo>
                      <a:pt x="0" y="216162"/>
                    </a:lnTo>
                    <a:lnTo>
                      <a:pt x="0" y="0"/>
                    </a:lnTo>
                    <a:lnTo>
                      <a:pt x="18736" y="0"/>
                    </a:lnTo>
                    <a:lnTo>
                      <a:pt x="18736" y="84658"/>
                    </a:lnTo>
                    <a:cubicBezTo>
                      <a:pt x="28532" y="71713"/>
                      <a:pt x="43844" y="62772"/>
                      <a:pt x="62580" y="62772"/>
                    </a:cubicBezTo>
                    <a:cubicBezTo>
                      <a:pt x="101193" y="62772"/>
                      <a:pt x="113462" y="86800"/>
                      <a:pt x="113462" y="122191"/>
                    </a:cubicBezTo>
                    <a:lnTo>
                      <a:pt x="113462" y="216162"/>
                    </a:lnTo>
                    <a:lnTo>
                      <a:pt x="94726" y="2161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88D4758F-3C1C-5D3A-C088-DB6D6C909A72}"/>
                  </a:ext>
                </a:extLst>
              </p:cNvPr>
              <p:cNvSpPr/>
              <p:nvPr/>
            </p:nvSpPr>
            <p:spPr>
              <a:xfrm>
                <a:off x="5999371" y="3289300"/>
                <a:ext cx="21779" cy="216069"/>
              </a:xfrm>
              <a:custGeom>
                <a:avLst/>
                <a:gdLst>
                  <a:gd name="connsiteX0" fmla="*/ 0 w 21779"/>
                  <a:gd name="connsiteY0" fmla="*/ 23097 h 216069"/>
                  <a:gd name="connsiteX1" fmla="*/ 0 w 21779"/>
                  <a:gd name="connsiteY1" fmla="*/ 0 h 216069"/>
                  <a:gd name="connsiteX2" fmla="*/ 21779 w 21779"/>
                  <a:gd name="connsiteY2" fmla="*/ 0 h 216069"/>
                  <a:gd name="connsiteX3" fmla="*/ 21779 w 21779"/>
                  <a:gd name="connsiteY3" fmla="*/ 23097 h 216069"/>
                  <a:gd name="connsiteX4" fmla="*/ 0 w 21779"/>
                  <a:gd name="connsiteY4" fmla="*/ 23097 h 216069"/>
                  <a:gd name="connsiteX5" fmla="*/ 1522 w 21779"/>
                  <a:gd name="connsiteY5" fmla="*/ 216069 h 216069"/>
                  <a:gd name="connsiteX6" fmla="*/ 1522 w 21779"/>
                  <a:gd name="connsiteY6" fmla="*/ 66032 h 216069"/>
                  <a:gd name="connsiteX7" fmla="*/ 20258 w 21779"/>
                  <a:gd name="connsiteY7" fmla="*/ 66032 h 216069"/>
                  <a:gd name="connsiteX8" fmla="*/ 20258 w 21779"/>
                  <a:gd name="connsiteY8" fmla="*/ 216069 h 216069"/>
                  <a:gd name="connsiteX9" fmla="*/ 1522 w 21779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1779" h="216069">
                    <a:moveTo>
                      <a:pt x="0" y="23097"/>
                    </a:moveTo>
                    <a:lnTo>
                      <a:pt x="0" y="0"/>
                    </a:lnTo>
                    <a:lnTo>
                      <a:pt x="21779" y="0"/>
                    </a:lnTo>
                    <a:lnTo>
                      <a:pt x="21779" y="23097"/>
                    </a:lnTo>
                    <a:lnTo>
                      <a:pt x="0" y="23097"/>
                    </a:lnTo>
                    <a:close/>
                    <a:moveTo>
                      <a:pt x="1522" y="216069"/>
                    </a:moveTo>
                    <a:lnTo>
                      <a:pt x="1522" y="66032"/>
                    </a:lnTo>
                    <a:lnTo>
                      <a:pt x="20258" y="66032"/>
                    </a:lnTo>
                    <a:lnTo>
                      <a:pt x="20258" y="216069"/>
                    </a:lnTo>
                    <a:lnTo>
                      <a:pt x="1522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48E0039F-28EB-D37C-A613-1993EE27FD01}"/>
                  </a:ext>
                </a:extLst>
              </p:cNvPr>
              <p:cNvSpPr/>
              <p:nvPr/>
            </p:nvSpPr>
            <p:spPr>
              <a:xfrm>
                <a:off x="6069179" y="3351978"/>
                <a:ext cx="114222" cy="153390"/>
              </a:xfrm>
              <a:custGeom>
                <a:avLst/>
                <a:gdLst>
                  <a:gd name="connsiteX0" fmla="*/ 95677 w 114222"/>
                  <a:gd name="connsiteY0" fmla="*/ 153391 h 153390"/>
                  <a:gd name="connsiteX1" fmla="*/ 95677 w 114222"/>
                  <a:gd name="connsiteY1" fmla="*/ 58301 h 153390"/>
                  <a:gd name="connsiteX2" fmla="*/ 59537 w 114222"/>
                  <a:gd name="connsiteY2" fmla="*/ 15646 h 153390"/>
                  <a:gd name="connsiteX3" fmla="*/ 19687 w 114222"/>
                  <a:gd name="connsiteY3" fmla="*/ 39954 h 153390"/>
                  <a:gd name="connsiteX4" fmla="*/ 19687 w 114222"/>
                  <a:gd name="connsiteY4" fmla="*/ 153391 h 153390"/>
                  <a:gd name="connsiteX5" fmla="*/ 951 w 114222"/>
                  <a:gd name="connsiteY5" fmla="*/ 153391 h 153390"/>
                  <a:gd name="connsiteX6" fmla="*/ 951 w 114222"/>
                  <a:gd name="connsiteY6" fmla="*/ 30920 h 153390"/>
                  <a:gd name="connsiteX7" fmla="*/ 0 w 114222"/>
                  <a:gd name="connsiteY7" fmla="*/ 3353 h 153390"/>
                  <a:gd name="connsiteX8" fmla="*/ 15598 w 114222"/>
                  <a:gd name="connsiteY8" fmla="*/ 3353 h 153390"/>
                  <a:gd name="connsiteX9" fmla="*/ 17119 w 114222"/>
                  <a:gd name="connsiteY9" fmla="*/ 24028 h 153390"/>
                  <a:gd name="connsiteX10" fmla="*/ 63056 w 114222"/>
                  <a:gd name="connsiteY10" fmla="*/ 0 h 153390"/>
                  <a:gd name="connsiteX11" fmla="*/ 114223 w 114222"/>
                  <a:gd name="connsiteY11" fmla="*/ 59419 h 153390"/>
                  <a:gd name="connsiteX12" fmla="*/ 114223 w 114222"/>
                  <a:gd name="connsiteY12" fmla="*/ 153391 h 153390"/>
                  <a:gd name="connsiteX13" fmla="*/ 95487 w 114222"/>
                  <a:gd name="connsiteY13" fmla="*/ 153391 h 153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4222" h="153390">
                    <a:moveTo>
                      <a:pt x="95677" y="153391"/>
                    </a:moveTo>
                    <a:lnTo>
                      <a:pt x="95677" y="58301"/>
                    </a:lnTo>
                    <a:cubicBezTo>
                      <a:pt x="95677" y="31013"/>
                      <a:pt x="84359" y="15646"/>
                      <a:pt x="59537" y="15646"/>
                    </a:cubicBezTo>
                    <a:cubicBezTo>
                      <a:pt x="39279" y="15646"/>
                      <a:pt x="27010" y="29151"/>
                      <a:pt x="19687" y="39954"/>
                    </a:cubicBezTo>
                    <a:lnTo>
                      <a:pt x="19687" y="153391"/>
                    </a:lnTo>
                    <a:lnTo>
                      <a:pt x="951" y="153391"/>
                    </a:lnTo>
                    <a:lnTo>
                      <a:pt x="951" y="30920"/>
                    </a:lnTo>
                    <a:cubicBezTo>
                      <a:pt x="951" y="25798"/>
                      <a:pt x="381" y="8382"/>
                      <a:pt x="0" y="3353"/>
                    </a:cubicBezTo>
                    <a:lnTo>
                      <a:pt x="15598" y="3353"/>
                    </a:lnTo>
                    <a:lnTo>
                      <a:pt x="17119" y="24028"/>
                    </a:lnTo>
                    <a:cubicBezTo>
                      <a:pt x="26344" y="10803"/>
                      <a:pt x="42513" y="0"/>
                      <a:pt x="63056" y="0"/>
                    </a:cubicBezTo>
                    <a:cubicBezTo>
                      <a:pt x="100432" y="0"/>
                      <a:pt x="114223" y="23097"/>
                      <a:pt x="114223" y="59419"/>
                    </a:cubicBezTo>
                    <a:lnTo>
                      <a:pt x="114223" y="153391"/>
                    </a:lnTo>
                    <a:lnTo>
                      <a:pt x="95487" y="153391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id="{D3AD0435-7658-027C-5A21-B0B64166A495}"/>
                  </a:ext>
                </a:extLst>
              </p:cNvPr>
              <p:cNvSpPr/>
              <p:nvPr/>
            </p:nvSpPr>
            <p:spPr>
              <a:xfrm>
                <a:off x="6224013" y="3289300"/>
                <a:ext cx="125730" cy="219328"/>
              </a:xfrm>
              <a:custGeom>
                <a:avLst/>
                <a:gdLst>
                  <a:gd name="connsiteX0" fmla="*/ 109753 w 125730"/>
                  <a:gd name="connsiteY0" fmla="*/ 216069 h 219328"/>
                  <a:gd name="connsiteX1" fmla="*/ 108231 w 125730"/>
                  <a:gd name="connsiteY1" fmla="*/ 192320 h 219328"/>
                  <a:gd name="connsiteX2" fmla="*/ 60392 w 125730"/>
                  <a:gd name="connsiteY2" fmla="*/ 219329 h 219328"/>
                  <a:gd name="connsiteX3" fmla="*/ 0 w 125730"/>
                  <a:gd name="connsiteY3" fmla="*/ 140352 h 219328"/>
                  <a:gd name="connsiteX4" fmla="*/ 63151 w 125730"/>
                  <a:gd name="connsiteY4" fmla="*/ 62586 h 219328"/>
                  <a:gd name="connsiteX5" fmla="*/ 106044 w 125730"/>
                  <a:gd name="connsiteY5" fmla="*/ 79350 h 219328"/>
                  <a:gd name="connsiteX6" fmla="*/ 106044 w 125730"/>
                  <a:gd name="connsiteY6" fmla="*/ 0 h 219328"/>
                  <a:gd name="connsiteX7" fmla="*/ 124779 w 125730"/>
                  <a:gd name="connsiteY7" fmla="*/ 0 h 219328"/>
                  <a:gd name="connsiteX8" fmla="*/ 124779 w 125730"/>
                  <a:gd name="connsiteY8" fmla="*/ 187850 h 219328"/>
                  <a:gd name="connsiteX9" fmla="*/ 125730 w 125730"/>
                  <a:gd name="connsiteY9" fmla="*/ 216069 h 219328"/>
                  <a:gd name="connsiteX10" fmla="*/ 109753 w 125730"/>
                  <a:gd name="connsiteY10" fmla="*/ 216069 h 219328"/>
                  <a:gd name="connsiteX11" fmla="*/ 106044 w 125730"/>
                  <a:gd name="connsiteY11" fmla="*/ 95369 h 219328"/>
                  <a:gd name="connsiteX12" fmla="*/ 67145 w 125730"/>
                  <a:gd name="connsiteY12" fmla="*/ 77953 h 219328"/>
                  <a:gd name="connsiteX13" fmla="*/ 19592 w 125730"/>
                  <a:gd name="connsiteY13" fmla="*/ 141004 h 219328"/>
                  <a:gd name="connsiteX14" fmla="*/ 64958 w 125730"/>
                  <a:gd name="connsiteY14" fmla="*/ 204055 h 219328"/>
                  <a:gd name="connsiteX15" fmla="*/ 106044 w 125730"/>
                  <a:gd name="connsiteY15" fmla="*/ 177046 h 219328"/>
                  <a:gd name="connsiteX16" fmla="*/ 106044 w 125730"/>
                  <a:gd name="connsiteY16" fmla="*/ 95462 h 219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5730" h="219328">
                    <a:moveTo>
                      <a:pt x="109753" y="216069"/>
                    </a:moveTo>
                    <a:lnTo>
                      <a:pt x="108231" y="192320"/>
                    </a:lnTo>
                    <a:cubicBezTo>
                      <a:pt x="99386" y="204893"/>
                      <a:pt x="84645" y="219329"/>
                      <a:pt x="60392" y="219329"/>
                    </a:cubicBezTo>
                    <a:cubicBezTo>
                      <a:pt x="19592" y="219329"/>
                      <a:pt x="0" y="183938"/>
                      <a:pt x="0" y="140352"/>
                    </a:cubicBezTo>
                    <a:cubicBezTo>
                      <a:pt x="0" y="91736"/>
                      <a:pt x="28151" y="62586"/>
                      <a:pt x="63151" y="62586"/>
                    </a:cubicBezTo>
                    <a:cubicBezTo>
                      <a:pt x="82172" y="62586"/>
                      <a:pt x="97199" y="70409"/>
                      <a:pt x="106044" y="79350"/>
                    </a:cubicBezTo>
                    <a:lnTo>
                      <a:pt x="106044" y="0"/>
                    </a:lnTo>
                    <a:lnTo>
                      <a:pt x="124779" y="0"/>
                    </a:lnTo>
                    <a:lnTo>
                      <a:pt x="124779" y="187850"/>
                    </a:lnTo>
                    <a:cubicBezTo>
                      <a:pt x="124779" y="195021"/>
                      <a:pt x="125350" y="209457"/>
                      <a:pt x="125730" y="216069"/>
                    </a:cubicBezTo>
                    <a:lnTo>
                      <a:pt x="109753" y="216069"/>
                    </a:lnTo>
                    <a:close/>
                    <a:moveTo>
                      <a:pt x="106044" y="95369"/>
                    </a:moveTo>
                    <a:cubicBezTo>
                      <a:pt x="96533" y="86335"/>
                      <a:pt x="86737" y="77953"/>
                      <a:pt x="67145" y="77953"/>
                    </a:cubicBezTo>
                    <a:cubicBezTo>
                      <a:pt x="47553" y="77953"/>
                      <a:pt x="19592" y="93878"/>
                      <a:pt x="19592" y="141004"/>
                    </a:cubicBezTo>
                    <a:cubicBezTo>
                      <a:pt x="19592" y="178257"/>
                      <a:pt x="36140" y="204055"/>
                      <a:pt x="64958" y="204055"/>
                    </a:cubicBezTo>
                    <a:cubicBezTo>
                      <a:pt x="84264" y="204055"/>
                      <a:pt x="97484" y="190271"/>
                      <a:pt x="106044" y="177046"/>
                    </a:cubicBezTo>
                    <a:lnTo>
                      <a:pt x="106044" y="9546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  <p:grpSp>
          <p:nvGrpSpPr>
            <p:cNvPr id="40" name="Graphic 17">
              <a:extLst>
                <a:ext uri="{FF2B5EF4-FFF2-40B4-BE49-F238E27FC236}">
                  <a16:creationId xmlns:a16="http://schemas.microsoft.com/office/drawing/2014/main" id="{12BFC958-1CD6-23A8-3AC7-2719EE75B4E5}"/>
                </a:ext>
              </a:extLst>
            </p:cNvPr>
            <p:cNvGrpSpPr/>
            <p:nvPr/>
          </p:nvGrpSpPr>
          <p:grpSpPr>
            <a:xfrm>
              <a:off x="6465963" y="3289300"/>
              <a:ext cx="1730364" cy="282193"/>
              <a:chOff x="6465963" y="3289300"/>
              <a:chExt cx="1730364" cy="282193"/>
            </a:xfrm>
            <a:grpFill/>
          </p:grpSpPr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7DCE75C1-6CA1-41E4-B856-29C777659862}"/>
                  </a:ext>
                </a:extLst>
              </p:cNvPr>
              <p:cNvSpPr/>
              <p:nvPr/>
            </p:nvSpPr>
            <p:spPr>
              <a:xfrm>
                <a:off x="6465963" y="3355424"/>
                <a:ext cx="145512" cy="216069"/>
              </a:xfrm>
              <a:custGeom>
                <a:avLst/>
                <a:gdLst>
                  <a:gd name="connsiteX0" fmla="*/ 93204 w 145512"/>
                  <a:gd name="connsiteY0" fmla="*/ 161121 h 216069"/>
                  <a:gd name="connsiteX1" fmla="*/ 18451 w 145512"/>
                  <a:gd name="connsiteY1" fmla="*/ 216069 h 216069"/>
                  <a:gd name="connsiteX2" fmla="*/ 13220 w 145512"/>
                  <a:gd name="connsiteY2" fmla="*/ 189061 h 216069"/>
                  <a:gd name="connsiteX3" fmla="*/ 58871 w 145512"/>
                  <a:gd name="connsiteY3" fmla="*/ 159072 h 216069"/>
                  <a:gd name="connsiteX4" fmla="*/ 61914 w 145512"/>
                  <a:gd name="connsiteY4" fmla="*/ 149479 h 216069"/>
                  <a:gd name="connsiteX5" fmla="*/ 0 w 145512"/>
                  <a:gd name="connsiteY5" fmla="*/ 0 h 216069"/>
                  <a:gd name="connsiteX6" fmla="*/ 36426 w 145512"/>
                  <a:gd name="connsiteY6" fmla="*/ 0 h 216069"/>
                  <a:gd name="connsiteX7" fmla="*/ 63056 w 145512"/>
                  <a:gd name="connsiteY7" fmla="*/ 68453 h 216069"/>
                  <a:gd name="connsiteX8" fmla="*/ 78368 w 145512"/>
                  <a:gd name="connsiteY8" fmla="*/ 114368 h 216069"/>
                  <a:gd name="connsiteX9" fmla="*/ 111179 w 145512"/>
                  <a:gd name="connsiteY9" fmla="*/ 0 h 216069"/>
                  <a:gd name="connsiteX10" fmla="*/ 145513 w 145512"/>
                  <a:gd name="connsiteY10" fmla="*/ 0 h 216069"/>
                  <a:gd name="connsiteX11" fmla="*/ 93109 w 145512"/>
                  <a:gd name="connsiteY11" fmla="*/ 161214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5512" h="216069">
                    <a:moveTo>
                      <a:pt x="93204" y="161121"/>
                    </a:moveTo>
                    <a:cubicBezTo>
                      <a:pt x="80650" y="199492"/>
                      <a:pt x="52118" y="211878"/>
                      <a:pt x="18451" y="216069"/>
                    </a:cubicBezTo>
                    <a:lnTo>
                      <a:pt x="13220" y="189061"/>
                    </a:lnTo>
                    <a:cubicBezTo>
                      <a:pt x="37472" y="185428"/>
                      <a:pt x="53640" y="175277"/>
                      <a:pt x="58871" y="159072"/>
                    </a:cubicBezTo>
                    <a:lnTo>
                      <a:pt x="61914" y="149479"/>
                    </a:lnTo>
                    <a:lnTo>
                      <a:pt x="0" y="0"/>
                    </a:lnTo>
                    <a:lnTo>
                      <a:pt x="36426" y="0"/>
                    </a:lnTo>
                    <a:lnTo>
                      <a:pt x="63056" y="68453"/>
                    </a:lnTo>
                    <a:cubicBezTo>
                      <a:pt x="70379" y="87638"/>
                      <a:pt x="78368" y="114368"/>
                      <a:pt x="78368" y="114368"/>
                    </a:cubicBezTo>
                    <a:lnTo>
                      <a:pt x="111179" y="0"/>
                    </a:lnTo>
                    <a:lnTo>
                      <a:pt x="145513" y="0"/>
                    </a:lnTo>
                    <a:lnTo>
                      <a:pt x="93109" y="161214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id="{2BB85DD6-C9DE-5159-48F7-5017E3ED79C6}"/>
                  </a:ext>
                </a:extLst>
              </p:cNvPr>
              <p:cNvSpPr/>
              <p:nvPr/>
            </p:nvSpPr>
            <p:spPr>
              <a:xfrm>
                <a:off x="6629927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5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id="{E00709BC-93E1-92C7-0C7B-0BAB32A152D5}"/>
                  </a:ext>
                </a:extLst>
              </p:cNvPr>
              <p:cNvSpPr/>
              <p:nvPr/>
            </p:nvSpPr>
            <p:spPr>
              <a:xfrm>
                <a:off x="6812911" y="3355331"/>
                <a:ext cx="127252" cy="153949"/>
              </a:xfrm>
              <a:custGeom>
                <a:avLst/>
                <a:gdLst>
                  <a:gd name="connsiteX0" fmla="*/ 99957 w 127252"/>
                  <a:gd name="connsiteY0" fmla="*/ 150038 h 153949"/>
                  <a:gd name="connsiteX1" fmla="*/ 97199 w 127252"/>
                  <a:gd name="connsiteY1" fmla="*/ 132622 h 153949"/>
                  <a:gd name="connsiteX2" fmla="*/ 53069 w 127252"/>
                  <a:gd name="connsiteY2" fmla="*/ 153949 h 153949"/>
                  <a:gd name="connsiteX3" fmla="*/ 0 w 127252"/>
                  <a:gd name="connsiteY3" fmla="*/ 95462 h 153949"/>
                  <a:gd name="connsiteX4" fmla="*/ 0 w 127252"/>
                  <a:gd name="connsiteY4" fmla="*/ 0 h 153949"/>
                  <a:gd name="connsiteX5" fmla="*/ 34048 w 127252"/>
                  <a:gd name="connsiteY5" fmla="*/ 0 h 153949"/>
                  <a:gd name="connsiteX6" fmla="*/ 34048 w 127252"/>
                  <a:gd name="connsiteY6" fmla="*/ 90619 h 153949"/>
                  <a:gd name="connsiteX7" fmla="*/ 60107 w 127252"/>
                  <a:gd name="connsiteY7" fmla="*/ 127220 h 153949"/>
                  <a:gd name="connsiteX8" fmla="*/ 91682 w 127252"/>
                  <a:gd name="connsiteY8" fmla="*/ 108035 h 153949"/>
                  <a:gd name="connsiteX9" fmla="*/ 91682 w 127252"/>
                  <a:gd name="connsiteY9" fmla="*/ 0 h 153949"/>
                  <a:gd name="connsiteX10" fmla="*/ 125731 w 127252"/>
                  <a:gd name="connsiteY10" fmla="*/ 0 h 153949"/>
                  <a:gd name="connsiteX11" fmla="*/ 125731 w 127252"/>
                  <a:gd name="connsiteY11" fmla="*/ 123029 h 153949"/>
                  <a:gd name="connsiteX12" fmla="*/ 127252 w 127252"/>
                  <a:gd name="connsiteY12" fmla="*/ 150038 h 153949"/>
                  <a:gd name="connsiteX13" fmla="*/ 99957 w 127252"/>
                  <a:gd name="connsiteY13" fmla="*/ 150038 h 153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27252" h="153949">
                    <a:moveTo>
                      <a:pt x="99957" y="150038"/>
                    </a:moveTo>
                    <a:lnTo>
                      <a:pt x="97199" y="132622"/>
                    </a:lnTo>
                    <a:cubicBezTo>
                      <a:pt x="86452" y="146126"/>
                      <a:pt x="71425" y="153949"/>
                      <a:pt x="53069" y="153949"/>
                    </a:cubicBezTo>
                    <a:cubicBezTo>
                      <a:pt x="15027" y="153949"/>
                      <a:pt x="0" y="131784"/>
                      <a:pt x="0" y="95462"/>
                    </a:cubicBezTo>
                    <a:lnTo>
                      <a:pt x="0" y="0"/>
                    </a:lnTo>
                    <a:lnTo>
                      <a:pt x="34048" y="0"/>
                    </a:lnTo>
                    <a:lnTo>
                      <a:pt x="34048" y="90619"/>
                    </a:lnTo>
                    <a:cubicBezTo>
                      <a:pt x="34048" y="117069"/>
                      <a:pt x="39850" y="127220"/>
                      <a:pt x="60107" y="127220"/>
                    </a:cubicBezTo>
                    <a:cubicBezTo>
                      <a:pt x="76085" y="127220"/>
                      <a:pt x="86452" y="115485"/>
                      <a:pt x="91682" y="108035"/>
                    </a:cubicBezTo>
                    <a:lnTo>
                      <a:pt x="91682" y="0"/>
                    </a:lnTo>
                    <a:lnTo>
                      <a:pt x="125731" y="0"/>
                    </a:lnTo>
                    <a:lnTo>
                      <a:pt x="125731" y="123029"/>
                    </a:lnTo>
                    <a:cubicBezTo>
                      <a:pt x="125731" y="128151"/>
                      <a:pt x="126967" y="144915"/>
                      <a:pt x="127252" y="150038"/>
                    </a:cubicBezTo>
                    <a:lnTo>
                      <a:pt x="99957" y="150038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E50F2D5C-F9ED-F9BB-981F-7563B6AB9997}"/>
                  </a:ext>
                </a:extLst>
              </p:cNvPr>
              <p:cNvSpPr/>
              <p:nvPr/>
            </p:nvSpPr>
            <p:spPr>
              <a:xfrm>
                <a:off x="6980013" y="3351140"/>
                <a:ext cx="93204" cy="154228"/>
              </a:xfrm>
              <a:custGeom>
                <a:avLst/>
                <a:gdLst>
                  <a:gd name="connsiteX0" fmla="*/ 83123 w 93204"/>
                  <a:gd name="connsiteY0" fmla="*/ 37160 h 154228"/>
                  <a:gd name="connsiteX1" fmla="*/ 68381 w 93204"/>
                  <a:gd name="connsiteY1" fmla="*/ 32690 h 154228"/>
                  <a:gd name="connsiteX2" fmla="*/ 35570 w 93204"/>
                  <a:gd name="connsiteY2" fmla="*/ 56066 h 154228"/>
                  <a:gd name="connsiteX3" fmla="*/ 35570 w 93204"/>
                  <a:gd name="connsiteY3" fmla="*/ 154229 h 154228"/>
                  <a:gd name="connsiteX4" fmla="*/ 1521 w 93204"/>
                  <a:gd name="connsiteY4" fmla="*/ 154229 h 154228"/>
                  <a:gd name="connsiteX5" fmla="*/ 1521 w 93204"/>
                  <a:gd name="connsiteY5" fmla="*/ 32410 h 154228"/>
                  <a:gd name="connsiteX6" fmla="*/ 0 w 93204"/>
                  <a:gd name="connsiteY6" fmla="*/ 4191 h 154228"/>
                  <a:gd name="connsiteX7" fmla="*/ 26059 w 93204"/>
                  <a:gd name="connsiteY7" fmla="*/ 4191 h 154228"/>
                  <a:gd name="connsiteX8" fmla="*/ 28817 w 93204"/>
                  <a:gd name="connsiteY8" fmla="*/ 29710 h 154228"/>
                  <a:gd name="connsiteX9" fmla="*/ 77892 w 93204"/>
                  <a:gd name="connsiteY9" fmla="*/ 0 h 154228"/>
                  <a:gd name="connsiteX10" fmla="*/ 93204 w 93204"/>
                  <a:gd name="connsiteY10" fmla="*/ 2421 h 154228"/>
                  <a:gd name="connsiteX11" fmla="*/ 83123 w 93204"/>
                  <a:gd name="connsiteY11" fmla="*/ 37253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3204" h="154228">
                    <a:moveTo>
                      <a:pt x="83123" y="37160"/>
                    </a:moveTo>
                    <a:cubicBezTo>
                      <a:pt x="78177" y="34180"/>
                      <a:pt x="73898" y="32690"/>
                      <a:pt x="68381" y="32690"/>
                    </a:cubicBezTo>
                    <a:cubicBezTo>
                      <a:pt x="53640" y="32690"/>
                      <a:pt x="44129" y="42934"/>
                      <a:pt x="35570" y="56066"/>
                    </a:cubicBezTo>
                    <a:lnTo>
                      <a:pt x="35570" y="154229"/>
                    </a:lnTo>
                    <a:lnTo>
                      <a:pt x="1521" y="154229"/>
                    </a:lnTo>
                    <a:lnTo>
                      <a:pt x="1521" y="32410"/>
                    </a:lnTo>
                    <a:cubicBezTo>
                      <a:pt x="1521" y="27288"/>
                      <a:pt x="285" y="9313"/>
                      <a:pt x="0" y="4191"/>
                    </a:cubicBezTo>
                    <a:lnTo>
                      <a:pt x="26059" y="4191"/>
                    </a:lnTo>
                    <a:lnTo>
                      <a:pt x="28817" y="29710"/>
                    </a:lnTo>
                    <a:cubicBezTo>
                      <a:pt x="37091" y="14063"/>
                      <a:pt x="51452" y="0"/>
                      <a:pt x="77892" y="0"/>
                    </a:cubicBezTo>
                    <a:cubicBezTo>
                      <a:pt x="83123" y="0"/>
                      <a:pt x="88924" y="931"/>
                      <a:pt x="93204" y="2421"/>
                    </a:cubicBezTo>
                    <a:lnTo>
                      <a:pt x="83123" y="37253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DA7D13EA-F270-54AD-8D6D-125D7A25AFB6}"/>
                  </a:ext>
                </a:extLst>
              </p:cNvPr>
              <p:cNvSpPr/>
              <p:nvPr/>
            </p:nvSpPr>
            <p:spPr>
              <a:xfrm>
                <a:off x="7192956" y="3351140"/>
                <a:ext cx="218744" cy="154321"/>
              </a:xfrm>
              <a:custGeom>
                <a:avLst/>
                <a:gdLst>
                  <a:gd name="connsiteX0" fmla="*/ 184982 w 218744"/>
                  <a:gd name="connsiteY0" fmla="*/ 154229 h 154321"/>
                  <a:gd name="connsiteX1" fmla="*/ 184982 w 218744"/>
                  <a:gd name="connsiteY1" fmla="*/ 67242 h 154321"/>
                  <a:gd name="connsiteX2" fmla="*/ 157972 w 218744"/>
                  <a:gd name="connsiteY2" fmla="*/ 27288 h 154321"/>
                  <a:gd name="connsiteX3" fmla="*/ 126682 w 218744"/>
                  <a:gd name="connsiteY3" fmla="*/ 47405 h 154321"/>
                  <a:gd name="connsiteX4" fmla="*/ 127252 w 218744"/>
                  <a:gd name="connsiteY4" fmla="*/ 57277 h 154321"/>
                  <a:gd name="connsiteX5" fmla="*/ 127252 w 218744"/>
                  <a:gd name="connsiteY5" fmla="*/ 154229 h 154321"/>
                  <a:gd name="connsiteX6" fmla="*/ 93204 w 218744"/>
                  <a:gd name="connsiteY6" fmla="*/ 154229 h 154321"/>
                  <a:gd name="connsiteX7" fmla="*/ 93204 w 218744"/>
                  <a:gd name="connsiteY7" fmla="*/ 67522 h 154321"/>
                  <a:gd name="connsiteX8" fmla="*/ 66194 w 218744"/>
                  <a:gd name="connsiteY8" fmla="*/ 27288 h 154321"/>
                  <a:gd name="connsiteX9" fmla="*/ 35570 w 218744"/>
                  <a:gd name="connsiteY9" fmla="*/ 47405 h 154321"/>
                  <a:gd name="connsiteX10" fmla="*/ 35570 w 218744"/>
                  <a:gd name="connsiteY10" fmla="*/ 154229 h 154321"/>
                  <a:gd name="connsiteX11" fmla="*/ 1522 w 218744"/>
                  <a:gd name="connsiteY11" fmla="*/ 154229 h 154321"/>
                  <a:gd name="connsiteX12" fmla="*/ 1522 w 218744"/>
                  <a:gd name="connsiteY12" fmla="*/ 31200 h 154321"/>
                  <a:gd name="connsiteX13" fmla="*/ 0 w 218744"/>
                  <a:gd name="connsiteY13" fmla="*/ 4191 h 154321"/>
                  <a:gd name="connsiteX14" fmla="*/ 26630 w 218744"/>
                  <a:gd name="connsiteY14" fmla="*/ 4191 h 154321"/>
                  <a:gd name="connsiteX15" fmla="*/ 29958 w 218744"/>
                  <a:gd name="connsiteY15" fmla="*/ 22818 h 154321"/>
                  <a:gd name="connsiteX16" fmla="*/ 72281 w 218744"/>
                  <a:gd name="connsiteY16" fmla="*/ 0 h 154321"/>
                  <a:gd name="connsiteX17" fmla="*/ 118217 w 218744"/>
                  <a:gd name="connsiteY17" fmla="*/ 24028 h 154321"/>
                  <a:gd name="connsiteX18" fmla="*/ 164154 w 218744"/>
                  <a:gd name="connsiteY18" fmla="*/ 0 h 154321"/>
                  <a:gd name="connsiteX19" fmla="*/ 218745 w 218744"/>
                  <a:gd name="connsiteY19" fmla="*/ 68453 h 154321"/>
                  <a:gd name="connsiteX20" fmla="*/ 218745 w 218744"/>
                  <a:gd name="connsiteY20" fmla="*/ 154322 h 154321"/>
                  <a:gd name="connsiteX21" fmla="*/ 184697 w 218744"/>
                  <a:gd name="connsiteY21" fmla="*/ 154322 h 1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18744" h="154321">
                    <a:moveTo>
                      <a:pt x="184982" y="154229"/>
                    </a:moveTo>
                    <a:lnTo>
                      <a:pt x="184982" y="67242"/>
                    </a:lnTo>
                    <a:cubicBezTo>
                      <a:pt x="184982" y="42655"/>
                      <a:pt x="179180" y="27288"/>
                      <a:pt x="157972" y="27288"/>
                    </a:cubicBezTo>
                    <a:cubicBezTo>
                      <a:pt x="144181" y="27288"/>
                      <a:pt x="133719" y="37160"/>
                      <a:pt x="126682" y="47405"/>
                    </a:cubicBezTo>
                    <a:cubicBezTo>
                      <a:pt x="126967" y="50106"/>
                      <a:pt x="127252" y="54297"/>
                      <a:pt x="127252" y="57277"/>
                    </a:cubicBezTo>
                    <a:lnTo>
                      <a:pt x="127252" y="154229"/>
                    </a:lnTo>
                    <a:lnTo>
                      <a:pt x="93204" y="154229"/>
                    </a:lnTo>
                    <a:lnTo>
                      <a:pt x="93204" y="67522"/>
                    </a:lnTo>
                    <a:cubicBezTo>
                      <a:pt x="93204" y="41724"/>
                      <a:pt x="88639" y="27288"/>
                      <a:pt x="66194" y="27288"/>
                    </a:cubicBezTo>
                    <a:cubicBezTo>
                      <a:pt x="53355" y="27288"/>
                      <a:pt x="42322" y="38092"/>
                      <a:pt x="35570" y="47405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2818"/>
                    </a:lnTo>
                    <a:cubicBezTo>
                      <a:pt x="40991" y="9872"/>
                      <a:pt x="55067" y="0"/>
                      <a:pt x="72281" y="0"/>
                    </a:cubicBezTo>
                    <a:cubicBezTo>
                      <a:pt x="96153" y="0"/>
                      <a:pt x="109087" y="9034"/>
                      <a:pt x="118217" y="24028"/>
                    </a:cubicBezTo>
                    <a:cubicBezTo>
                      <a:pt x="128013" y="11083"/>
                      <a:pt x="142755" y="0"/>
                      <a:pt x="164154" y="0"/>
                    </a:cubicBezTo>
                    <a:cubicBezTo>
                      <a:pt x="202481" y="0"/>
                      <a:pt x="218745" y="20676"/>
                      <a:pt x="218745" y="68453"/>
                    </a:cubicBezTo>
                    <a:lnTo>
                      <a:pt x="218745" y="154322"/>
                    </a:lnTo>
                    <a:lnTo>
                      <a:pt x="184697" y="154322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310333C5-3AA2-F5F2-F3FB-29C88DDB2EFB}"/>
                  </a:ext>
                </a:extLst>
              </p:cNvPr>
              <p:cNvSpPr/>
              <p:nvPr/>
            </p:nvSpPr>
            <p:spPr>
              <a:xfrm>
                <a:off x="7454879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id="{5716727B-17A3-8563-6A18-34A14171F873}"/>
                  </a:ext>
                </a:extLst>
              </p:cNvPr>
              <p:cNvSpPr/>
              <p:nvPr/>
            </p:nvSpPr>
            <p:spPr>
              <a:xfrm>
                <a:off x="7520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8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8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2CA8D925-3391-7908-2985-4862B809CE46}"/>
                  </a:ext>
                </a:extLst>
              </p:cNvPr>
              <p:cNvSpPr/>
              <p:nvPr/>
            </p:nvSpPr>
            <p:spPr>
              <a:xfrm>
                <a:off x="7658502" y="3351326"/>
                <a:ext cx="120689" cy="157954"/>
              </a:xfrm>
              <a:custGeom>
                <a:avLst/>
                <a:gdLst>
                  <a:gd name="connsiteX0" fmla="*/ 61914 w 120689"/>
                  <a:gd name="connsiteY0" fmla="*/ 157954 h 157954"/>
                  <a:gd name="connsiteX1" fmla="*/ 0 w 120689"/>
                  <a:gd name="connsiteY1" fmla="*/ 139048 h 157954"/>
                  <a:gd name="connsiteX2" fmla="*/ 15597 w 120689"/>
                  <a:gd name="connsiteY2" fmla="*/ 115299 h 157954"/>
                  <a:gd name="connsiteX3" fmla="*/ 60678 w 120689"/>
                  <a:gd name="connsiteY3" fmla="*/ 131784 h 157954"/>
                  <a:gd name="connsiteX4" fmla="*/ 85786 w 120689"/>
                  <a:gd name="connsiteY4" fmla="*/ 115020 h 157954"/>
                  <a:gd name="connsiteX5" fmla="*/ 55732 w 120689"/>
                  <a:gd name="connsiteY5" fmla="*/ 91271 h 157954"/>
                  <a:gd name="connsiteX6" fmla="*/ 6372 w 120689"/>
                  <a:gd name="connsiteY6" fmla="*/ 44145 h 157954"/>
                  <a:gd name="connsiteX7" fmla="*/ 64577 w 120689"/>
                  <a:gd name="connsiteY7" fmla="*/ 0 h 157954"/>
                  <a:gd name="connsiteX8" fmla="*/ 118788 w 120689"/>
                  <a:gd name="connsiteY8" fmla="*/ 16205 h 157954"/>
                  <a:gd name="connsiteX9" fmla="*/ 104427 w 120689"/>
                  <a:gd name="connsiteY9" fmla="*/ 39302 h 157954"/>
                  <a:gd name="connsiteX10" fmla="*/ 65528 w 120689"/>
                  <a:gd name="connsiteY10" fmla="*/ 26077 h 157954"/>
                  <a:gd name="connsiteX11" fmla="*/ 41276 w 120689"/>
                  <a:gd name="connsiteY11" fmla="*/ 41724 h 157954"/>
                  <a:gd name="connsiteX12" fmla="*/ 75895 w 120689"/>
                  <a:gd name="connsiteY12" fmla="*/ 64821 h 157954"/>
                  <a:gd name="connsiteX13" fmla="*/ 120690 w 120689"/>
                  <a:gd name="connsiteY13" fmla="*/ 113716 h 157954"/>
                  <a:gd name="connsiteX14" fmla="*/ 61819 w 120689"/>
                  <a:gd name="connsiteY14" fmla="*/ 157861 h 15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0689" h="157954">
                    <a:moveTo>
                      <a:pt x="61914" y="157954"/>
                    </a:moveTo>
                    <a:cubicBezTo>
                      <a:pt x="33097" y="157954"/>
                      <a:pt x="16263" y="149572"/>
                      <a:pt x="0" y="139048"/>
                    </a:cubicBezTo>
                    <a:lnTo>
                      <a:pt x="15597" y="115299"/>
                    </a:lnTo>
                    <a:cubicBezTo>
                      <a:pt x="28817" y="124612"/>
                      <a:pt x="44129" y="131784"/>
                      <a:pt x="60678" y="131784"/>
                    </a:cubicBezTo>
                    <a:cubicBezTo>
                      <a:pt x="77226" y="131784"/>
                      <a:pt x="85786" y="124612"/>
                      <a:pt x="85786" y="115020"/>
                    </a:cubicBezTo>
                    <a:cubicBezTo>
                      <a:pt x="85786" y="101795"/>
                      <a:pt x="76941" y="96672"/>
                      <a:pt x="55732" y="91271"/>
                    </a:cubicBezTo>
                    <a:cubicBezTo>
                      <a:pt x="32146" y="85310"/>
                      <a:pt x="6372" y="73855"/>
                      <a:pt x="6372" y="44145"/>
                    </a:cubicBezTo>
                    <a:cubicBezTo>
                      <a:pt x="6372" y="16578"/>
                      <a:pt x="30244" y="0"/>
                      <a:pt x="64577" y="0"/>
                    </a:cubicBezTo>
                    <a:cubicBezTo>
                      <a:pt x="86356" y="0"/>
                      <a:pt x="101669" y="4191"/>
                      <a:pt x="118788" y="16205"/>
                    </a:cubicBezTo>
                    <a:lnTo>
                      <a:pt x="104427" y="39302"/>
                    </a:lnTo>
                    <a:cubicBezTo>
                      <a:pt x="91207" y="29430"/>
                      <a:pt x="74659" y="26077"/>
                      <a:pt x="65528" y="26077"/>
                    </a:cubicBezTo>
                    <a:cubicBezTo>
                      <a:pt x="48029" y="26077"/>
                      <a:pt x="41276" y="32410"/>
                      <a:pt x="41276" y="41724"/>
                    </a:cubicBezTo>
                    <a:cubicBezTo>
                      <a:pt x="41276" y="54669"/>
                      <a:pt x="52594" y="58488"/>
                      <a:pt x="75895" y="64821"/>
                    </a:cubicBezTo>
                    <a:cubicBezTo>
                      <a:pt x="95487" y="69943"/>
                      <a:pt x="120690" y="80095"/>
                      <a:pt x="120690" y="113716"/>
                    </a:cubicBezTo>
                    <a:cubicBezTo>
                      <a:pt x="120690" y="144915"/>
                      <a:pt x="90922" y="157861"/>
                      <a:pt x="61819" y="157861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22F620BF-CAAB-CA3F-742F-00890527317C}"/>
                  </a:ext>
                </a:extLst>
              </p:cNvPr>
              <p:cNvSpPr/>
              <p:nvPr/>
            </p:nvSpPr>
            <p:spPr>
              <a:xfrm>
                <a:off x="7812954" y="3289300"/>
                <a:ext cx="36425" cy="216069"/>
              </a:xfrm>
              <a:custGeom>
                <a:avLst/>
                <a:gdLst>
                  <a:gd name="connsiteX0" fmla="*/ 0 w 36425"/>
                  <a:gd name="connsiteY0" fmla="*/ 32969 h 216069"/>
                  <a:gd name="connsiteX1" fmla="*/ 0 w 36425"/>
                  <a:gd name="connsiteY1" fmla="*/ 0 h 216069"/>
                  <a:gd name="connsiteX2" fmla="*/ 36426 w 36425"/>
                  <a:gd name="connsiteY2" fmla="*/ 0 h 216069"/>
                  <a:gd name="connsiteX3" fmla="*/ 36426 w 36425"/>
                  <a:gd name="connsiteY3" fmla="*/ 32969 h 216069"/>
                  <a:gd name="connsiteX4" fmla="*/ 0 w 36425"/>
                  <a:gd name="connsiteY4" fmla="*/ 32969 h 216069"/>
                  <a:gd name="connsiteX5" fmla="*/ 1236 w 36425"/>
                  <a:gd name="connsiteY5" fmla="*/ 216069 h 216069"/>
                  <a:gd name="connsiteX6" fmla="*/ 1236 w 36425"/>
                  <a:gd name="connsiteY6" fmla="*/ 66032 h 216069"/>
                  <a:gd name="connsiteX7" fmla="*/ 35284 w 36425"/>
                  <a:gd name="connsiteY7" fmla="*/ 66032 h 216069"/>
                  <a:gd name="connsiteX8" fmla="*/ 35284 w 36425"/>
                  <a:gd name="connsiteY8" fmla="*/ 216069 h 216069"/>
                  <a:gd name="connsiteX9" fmla="*/ 1236 w 36425"/>
                  <a:gd name="connsiteY9" fmla="*/ 216069 h 216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25" h="216069">
                    <a:moveTo>
                      <a:pt x="0" y="32969"/>
                    </a:moveTo>
                    <a:lnTo>
                      <a:pt x="0" y="0"/>
                    </a:lnTo>
                    <a:lnTo>
                      <a:pt x="36426" y="0"/>
                    </a:lnTo>
                    <a:lnTo>
                      <a:pt x="36426" y="32969"/>
                    </a:lnTo>
                    <a:lnTo>
                      <a:pt x="0" y="32969"/>
                    </a:lnTo>
                    <a:close/>
                    <a:moveTo>
                      <a:pt x="1236" y="216069"/>
                    </a:moveTo>
                    <a:lnTo>
                      <a:pt x="1236" y="66032"/>
                    </a:lnTo>
                    <a:lnTo>
                      <a:pt x="35284" y="66032"/>
                    </a:lnTo>
                    <a:lnTo>
                      <a:pt x="35284" y="216069"/>
                    </a:lnTo>
                    <a:lnTo>
                      <a:pt x="1236" y="21606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B02D4472-A666-146F-58D8-7DEBC4D38442}"/>
                  </a:ext>
                </a:extLst>
              </p:cNvPr>
              <p:cNvSpPr/>
              <p:nvPr/>
            </p:nvSpPr>
            <p:spPr>
              <a:xfrm>
                <a:off x="7884664" y="3351140"/>
                <a:ext cx="147795" cy="158419"/>
              </a:xfrm>
              <a:custGeom>
                <a:avLst/>
                <a:gdLst>
                  <a:gd name="connsiteX0" fmla="*/ 73898 w 147795"/>
                  <a:gd name="connsiteY0" fmla="*/ 158420 h 158419"/>
                  <a:gd name="connsiteX1" fmla="*/ 0 w 147795"/>
                  <a:gd name="connsiteY1" fmla="*/ 78605 h 158419"/>
                  <a:gd name="connsiteX2" fmla="*/ 73898 w 147795"/>
                  <a:gd name="connsiteY2" fmla="*/ 0 h 158419"/>
                  <a:gd name="connsiteX3" fmla="*/ 147795 w 147795"/>
                  <a:gd name="connsiteY3" fmla="*/ 78605 h 158419"/>
                  <a:gd name="connsiteX4" fmla="*/ 73898 w 147795"/>
                  <a:gd name="connsiteY4" fmla="*/ 158420 h 158419"/>
                  <a:gd name="connsiteX5" fmla="*/ 73898 w 147795"/>
                  <a:gd name="connsiteY5" fmla="*/ 26357 h 158419"/>
                  <a:gd name="connsiteX6" fmla="*/ 34714 w 147795"/>
                  <a:gd name="connsiteY6" fmla="*/ 78605 h 158419"/>
                  <a:gd name="connsiteX7" fmla="*/ 73898 w 147795"/>
                  <a:gd name="connsiteY7" fmla="*/ 132063 h 158419"/>
                  <a:gd name="connsiteX8" fmla="*/ 113081 w 147795"/>
                  <a:gd name="connsiteY8" fmla="*/ 78605 h 158419"/>
                  <a:gd name="connsiteX9" fmla="*/ 73898 w 147795"/>
                  <a:gd name="connsiteY9" fmla="*/ 26357 h 158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7795" h="158419">
                    <a:moveTo>
                      <a:pt x="73898" y="158420"/>
                    </a:moveTo>
                    <a:cubicBezTo>
                      <a:pt x="26725" y="158420"/>
                      <a:pt x="0" y="124799"/>
                      <a:pt x="0" y="78605"/>
                    </a:cubicBezTo>
                    <a:cubicBezTo>
                      <a:pt x="0" y="32410"/>
                      <a:pt x="27581" y="0"/>
                      <a:pt x="73898" y="0"/>
                    </a:cubicBezTo>
                    <a:cubicBezTo>
                      <a:pt x="120214" y="0"/>
                      <a:pt x="147795" y="32410"/>
                      <a:pt x="147795" y="78605"/>
                    </a:cubicBezTo>
                    <a:cubicBezTo>
                      <a:pt x="147795" y="124799"/>
                      <a:pt x="120214" y="158420"/>
                      <a:pt x="73898" y="158420"/>
                    </a:cubicBezTo>
                    <a:close/>
                    <a:moveTo>
                      <a:pt x="73898" y="26357"/>
                    </a:moveTo>
                    <a:cubicBezTo>
                      <a:pt x="47838" y="26357"/>
                      <a:pt x="34714" y="47405"/>
                      <a:pt x="34714" y="78605"/>
                    </a:cubicBezTo>
                    <a:cubicBezTo>
                      <a:pt x="34714" y="109804"/>
                      <a:pt x="48504" y="132063"/>
                      <a:pt x="73898" y="132063"/>
                    </a:cubicBezTo>
                    <a:cubicBezTo>
                      <a:pt x="99291" y="132063"/>
                      <a:pt x="113081" y="109897"/>
                      <a:pt x="113081" y="78605"/>
                    </a:cubicBezTo>
                    <a:cubicBezTo>
                      <a:pt x="113081" y="47312"/>
                      <a:pt x="99006" y="26357"/>
                      <a:pt x="73898" y="26357"/>
                    </a:cubicBez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9890BF75-2196-3786-420D-6A7007277543}"/>
                  </a:ext>
                </a:extLst>
              </p:cNvPr>
              <p:cNvSpPr/>
              <p:nvPr/>
            </p:nvSpPr>
            <p:spPr>
              <a:xfrm>
                <a:off x="8066222" y="3351140"/>
                <a:ext cx="130105" cy="154228"/>
              </a:xfrm>
              <a:custGeom>
                <a:avLst/>
                <a:gdLst>
                  <a:gd name="connsiteX0" fmla="*/ 96248 w 130105"/>
                  <a:gd name="connsiteY0" fmla="*/ 154229 h 154228"/>
                  <a:gd name="connsiteX1" fmla="*/ 96248 w 130105"/>
                  <a:gd name="connsiteY1" fmla="*/ 67242 h 154228"/>
                  <a:gd name="connsiteX2" fmla="*/ 67716 w 130105"/>
                  <a:gd name="connsiteY2" fmla="*/ 27288 h 154228"/>
                  <a:gd name="connsiteX3" fmla="*/ 35570 w 130105"/>
                  <a:gd name="connsiteY3" fmla="*/ 47684 h 154228"/>
                  <a:gd name="connsiteX4" fmla="*/ 35570 w 130105"/>
                  <a:gd name="connsiteY4" fmla="*/ 154229 h 154228"/>
                  <a:gd name="connsiteX5" fmla="*/ 1522 w 130105"/>
                  <a:gd name="connsiteY5" fmla="*/ 154229 h 154228"/>
                  <a:gd name="connsiteX6" fmla="*/ 1522 w 130105"/>
                  <a:gd name="connsiteY6" fmla="*/ 31200 h 154228"/>
                  <a:gd name="connsiteX7" fmla="*/ 0 w 130105"/>
                  <a:gd name="connsiteY7" fmla="*/ 4191 h 154228"/>
                  <a:gd name="connsiteX8" fmla="*/ 26630 w 130105"/>
                  <a:gd name="connsiteY8" fmla="*/ 4191 h 154228"/>
                  <a:gd name="connsiteX9" fmla="*/ 29958 w 130105"/>
                  <a:gd name="connsiteY9" fmla="*/ 23376 h 154228"/>
                  <a:gd name="connsiteX10" fmla="*/ 75895 w 130105"/>
                  <a:gd name="connsiteY10" fmla="*/ 0 h 154228"/>
                  <a:gd name="connsiteX11" fmla="*/ 130105 w 130105"/>
                  <a:gd name="connsiteY11" fmla="*/ 69291 h 154228"/>
                  <a:gd name="connsiteX12" fmla="*/ 130105 w 130105"/>
                  <a:gd name="connsiteY12" fmla="*/ 154229 h 154228"/>
                  <a:gd name="connsiteX13" fmla="*/ 96057 w 130105"/>
                  <a:gd name="connsiteY13" fmla="*/ 154229 h 1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105" h="154228">
                    <a:moveTo>
                      <a:pt x="96248" y="154229"/>
                    </a:moveTo>
                    <a:lnTo>
                      <a:pt x="96248" y="67242"/>
                    </a:lnTo>
                    <a:cubicBezTo>
                      <a:pt x="96248" y="42934"/>
                      <a:pt x="91017" y="27288"/>
                      <a:pt x="67716" y="27288"/>
                    </a:cubicBezTo>
                    <a:cubicBezTo>
                      <a:pt x="53925" y="27288"/>
                      <a:pt x="43178" y="37533"/>
                      <a:pt x="35570" y="47684"/>
                    </a:cubicBezTo>
                    <a:lnTo>
                      <a:pt x="35570" y="154229"/>
                    </a:lnTo>
                    <a:lnTo>
                      <a:pt x="1522" y="154229"/>
                    </a:lnTo>
                    <a:lnTo>
                      <a:pt x="1522" y="31200"/>
                    </a:lnTo>
                    <a:cubicBezTo>
                      <a:pt x="1522" y="26077"/>
                      <a:pt x="285" y="9313"/>
                      <a:pt x="0" y="4191"/>
                    </a:cubicBezTo>
                    <a:lnTo>
                      <a:pt x="26630" y="4191"/>
                    </a:lnTo>
                    <a:lnTo>
                      <a:pt x="29958" y="23376"/>
                    </a:lnTo>
                    <a:cubicBezTo>
                      <a:pt x="39184" y="10803"/>
                      <a:pt x="54781" y="0"/>
                      <a:pt x="75895" y="0"/>
                    </a:cubicBezTo>
                    <a:cubicBezTo>
                      <a:pt x="115459" y="0"/>
                      <a:pt x="130105" y="21048"/>
                      <a:pt x="130105" y="69291"/>
                    </a:cubicBezTo>
                    <a:lnTo>
                      <a:pt x="130105" y="154229"/>
                    </a:lnTo>
                    <a:lnTo>
                      <a:pt x="96057" y="154229"/>
                    </a:lnTo>
                    <a:close/>
                  </a:path>
                </a:pathLst>
              </a:custGeom>
              <a:grpFill/>
              <a:ln w="950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DK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98355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135" userDrawn="1">
          <p15:clr>
            <a:srgbClr val="A4A3A4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0308CE-7D4B-3F4E-E4C1-274A649BB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0"/>
            <a:ext cx="10801350" cy="90805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238088-6013-F84E-AA3D-4B5C9FC34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3" y="1285252"/>
            <a:ext cx="10801350" cy="428749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3A502-A10B-5762-1C3B-8D9368A2B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7013" y="6435188"/>
            <a:ext cx="4114800" cy="32067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7E762-A3E3-64F9-7E9F-FC1E893482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7013" y="6435188"/>
            <a:ext cx="360000" cy="32067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575779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86" userDrawn="1">
          <p15:clr>
            <a:srgbClr val="A4A3A4"/>
          </p15:clr>
        </p15:guide>
        <p15:guide id="2" pos="3840" userDrawn="1">
          <p15:clr>
            <a:srgbClr val="F26B43"/>
          </p15:clr>
        </p15:guide>
        <p15:guide id="3" orient="horz" pos="4042" userDrawn="1">
          <p15:clr>
            <a:srgbClr val="F26B43"/>
          </p15:clr>
        </p15:guide>
        <p15:guide id="4" orient="horz" pos="572" userDrawn="1">
          <p15:clr>
            <a:srgbClr val="A4A3A4"/>
          </p15:clr>
        </p15:guide>
        <p15:guide id="6" pos="7401" userDrawn="1">
          <p15:clr>
            <a:srgbClr val="F26B43"/>
          </p15:clr>
        </p15:guide>
        <p15:guide id="7" orient="horz" pos="4178" userDrawn="1">
          <p15:clr>
            <a:srgbClr val="F26B43"/>
          </p15:clr>
        </p15:guide>
        <p15:guide id="8" pos="143" userDrawn="1">
          <p15:clr>
            <a:srgbClr val="F26B43"/>
          </p15:clr>
        </p15:guide>
        <p15:guide id="9" orient="horz" pos="142" userDrawn="1">
          <p15:clr>
            <a:srgbClr val="F26B43"/>
          </p15:clr>
        </p15:guide>
        <p15:guide id="10" pos="7537" userDrawn="1">
          <p15:clr>
            <a:srgbClr val="F26B43"/>
          </p15:clr>
        </p15:guide>
        <p15:guide id="11" pos="1277" userDrawn="1">
          <p15:clr>
            <a:srgbClr val="F26B43"/>
          </p15:clr>
        </p15:guide>
        <p15:guide id="12" pos="2570" userDrawn="1">
          <p15:clr>
            <a:srgbClr val="F26B43"/>
          </p15:clr>
        </p15:guide>
        <p15:guide id="13" pos="6403" userDrawn="1">
          <p15:clr>
            <a:srgbClr val="F26B43"/>
          </p15:clr>
        </p15:guide>
        <p15:guide id="14" pos="5110" userDrawn="1">
          <p15:clr>
            <a:srgbClr val="F26B43"/>
          </p15:clr>
        </p15:guide>
        <p15:guide id="15" orient="horz" pos="1434" userDrawn="1">
          <p15:clr>
            <a:srgbClr val="F26B43"/>
          </p15:clr>
        </p15:guide>
        <p15:guide id="16" orient="horz" pos="2886" userDrawn="1">
          <p15:clr>
            <a:srgbClr val="F26B43"/>
          </p15:clr>
        </p15:guide>
        <p15:guide id="17" orient="horz" pos="2160" userDrawn="1">
          <p15:clr>
            <a:srgbClr val="F26B43"/>
          </p15:clr>
        </p15:guide>
        <p15:guide id="18" orient="horz" pos="799" userDrawn="1">
          <p15:clr>
            <a:srgbClr val="F26B43"/>
          </p15:clr>
        </p15:guide>
        <p15:guide id="19" pos="279" userDrawn="1">
          <p15:clr>
            <a:srgbClr val="F26B43"/>
          </p15:clr>
        </p15:guide>
        <p15:guide id="20" pos="2842" userDrawn="1">
          <p15:clr>
            <a:srgbClr val="A4A3A4"/>
          </p15:clr>
        </p15:guide>
        <p15:guide id="21" pos="5382" userDrawn="1">
          <p15:clr>
            <a:srgbClr val="A4A3A4"/>
          </p15:clr>
        </p15:guide>
        <p15:guide id="22" pos="2298" userDrawn="1">
          <p15:clr>
            <a:srgbClr val="A4A3A4"/>
          </p15:clr>
        </p15:guide>
        <p15:guide id="24" pos="4838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0308CE-7D4B-3F4E-E4C1-274A649BB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0"/>
            <a:ext cx="10801350" cy="90805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238088-6013-F84E-AA3D-4B5C9FC34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3" y="1285252"/>
            <a:ext cx="10801350" cy="428749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3A502-A10B-5762-1C3B-8D9368A2B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7013" y="6435188"/>
            <a:ext cx="4114800" cy="32067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dirty="0"/>
              <a:t>© 2023 Johnson Controls. All rights reserved.</a:t>
            </a:r>
            <a:endParaRPr lang="en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7E762-A3E3-64F9-7E9F-FC1E893482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7013" y="6435188"/>
            <a:ext cx="360000" cy="32067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D2DCB6-719E-0F43-A160-E508323EF71D}" type="slidenum">
              <a:rPr lang="en-DK" smtClean="0"/>
              <a:pPr/>
              <a:t>‹#›</a:t>
            </a:fld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720167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698" r:id="rId2"/>
    <p:sldLayoutId id="2147483650" r:id="rId3"/>
    <p:sldLayoutId id="2147483704" r:id="rId4"/>
    <p:sldLayoutId id="2147483706" r:id="rId5"/>
    <p:sldLayoutId id="2147483707" r:id="rId6"/>
    <p:sldLayoutId id="2147483705" r:id="rId7"/>
    <p:sldLayoutId id="2147483657" r:id="rId8"/>
    <p:sldLayoutId id="2147483674" r:id="rId9"/>
    <p:sldLayoutId id="2147483675" r:id="rId10"/>
    <p:sldLayoutId id="2147483671" r:id="rId11"/>
    <p:sldLayoutId id="2147483708" r:id="rId12"/>
    <p:sldLayoutId id="2147483660" r:id="rId13"/>
    <p:sldLayoutId id="2147483709" r:id="rId14"/>
    <p:sldLayoutId id="2147483662" r:id="rId15"/>
    <p:sldLayoutId id="2147483663" r:id="rId16"/>
    <p:sldLayoutId id="2147483668" r:id="rId17"/>
    <p:sldLayoutId id="2147483686" r:id="rId18"/>
    <p:sldLayoutId id="2147483690" r:id="rId19"/>
    <p:sldLayoutId id="2147483692" r:id="rId20"/>
    <p:sldLayoutId id="2147483721" r:id="rId21"/>
    <p:sldLayoutId id="2147483701" r:id="rId22"/>
    <p:sldLayoutId id="2147483712" r:id="rId2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Tx/>
        <a:buSzPct val="75000"/>
        <a:buFont typeface="Wingdings" pitchFamily="2" charset="2"/>
        <a:buChar char="§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86" userDrawn="1">
          <p15:clr>
            <a:srgbClr val="A4A3A4"/>
          </p15:clr>
        </p15:guide>
        <p15:guide id="2" pos="3840" userDrawn="1">
          <p15:clr>
            <a:srgbClr val="F26B43"/>
          </p15:clr>
        </p15:guide>
        <p15:guide id="3" orient="horz" pos="4042" userDrawn="1">
          <p15:clr>
            <a:srgbClr val="F26B43"/>
          </p15:clr>
        </p15:guide>
        <p15:guide id="4" orient="horz" pos="572" userDrawn="1">
          <p15:clr>
            <a:srgbClr val="A4A3A4"/>
          </p15:clr>
        </p15:guide>
        <p15:guide id="6" pos="7401" userDrawn="1">
          <p15:clr>
            <a:srgbClr val="F26B43"/>
          </p15:clr>
        </p15:guide>
        <p15:guide id="7" orient="horz" pos="4178" userDrawn="1">
          <p15:clr>
            <a:srgbClr val="F26B43"/>
          </p15:clr>
        </p15:guide>
        <p15:guide id="8" pos="143" userDrawn="1">
          <p15:clr>
            <a:srgbClr val="F26B43"/>
          </p15:clr>
        </p15:guide>
        <p15:guide id="9" orient="horz" pos="142" userDrawn="1">
          <p15:clr>
            <a:srgbClr val="F26B43"/>
          </p15:clr>
        </p15:guide>
        <p15:guide id="10" pos="7537" userDrawn="1">
          <p15:clr>
            <a:srgbClr val="F26B43"/>
          </p15:clr>
        </p15:guide>
        <p15:guide id="11" pos="1277" userDrawn="1">
          <p15:clr>
            <a:srgbClr val="F26B43"/>
          </p15:clr>
        </p15:guide>
        <p15:guide id="12" pos="2570" userDrawn="1">
          <p15:clr>
            <a:srgbClr val="F26B43"/>
          </p15:clr>
        </p15:guide>
        <p15:guide id="13" pos="6403" userDrawn="1">
          <p15:clr>
            <a:srgbClr val="F26B43"/>
          </p15:clr>
        </p15:guide>
        <p15:guide id="14" pos="5110" userDrawn="1">
          <p15:clr>
            <a:srgbClr val="F26B43"/>
          </p15:clr>
        </p15:guide>
        <p15:guide id="15" orient="horz" pos="1434" userDrawn="1">
          <p15:clr>
            <a:srgbClr val="F26B43"/>
          </p15:clr>
        </p15:guide>
        <p15:guide id="16" orient="horz" pos="2886" userDrawn="1">
          <p15:clr>
            <a:srgbClr val="F26B43"/>
          </p15:clr>
        </p15:guide>
        <p15:guide id="17" orient="horz" pos="2160" userDrawn="1">
          <p15:clr>
            <a:srgbClr val="F26B43"/>
          </p15:clr>
        </p15:guide>
        <p15:guide id="18" orient="horz" pos="799" userDrawn="1">
          <p15:clr>
            <a:srgbClr val="F26B43"/>
          </p15:clr>
        </p15:guide>
        <p15:guide id="19" pos="279" userDrawn="1">
          <p15:clr>
            <a:srgbClr val="F26B43"/>
          </p15:clr>
        </p15:guide>
        <p15:guide id="20" pos="2842" userDrawn="1">
          <p15:clr>
            <a:srgbClr val="A4A3A4"/>
          </p15:clr>
        </p15:guide>
        <p15:guide id="21" pos="5382" userDrawn="1">
          <p15:clr>
            <a:srgbClr val="A4A3A4"/>
          </p15:clr>
        </p15:guide>
        <p15:guide id="22" pos="2298" userDrawn="1">
          <p15:clr>
            <a:srgbClr val="A4A3A4"/>
          </p15:clr>
        </p15:guide>
        <p15:guide id="24" pos="4838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5">
            <a:extLst>
              <a:ext uri="{FF2B5EF4-FFF2-40B4-BE49-F238E27FC236}">
                <a16:creationId xmlns:a16="http://schemas.microsoft.com/office/drawing/2014/main" id="{F80EB5CC-0FA5-AD06-883F-2815E3F146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678" y="2394857"/>
            <a:ext cx="10801350" cy="2186668"/>
          </a:xfrm>
        </p:spPr>
        <p:txBody>
          <a:bodyPr/>
          <a:lstStyle/>
          <a:p>
            <a:r>
              <a:rPr lang="en-IE" dirty="0"/>
              <a:t>JADEC AHU Lab Overview</a:t>
            </a:r>
            <a:br>
              <a:rPr lang="en-IE" dirty="0"/>
            </a:br>
            <a:endParaRPr lang="en-US" dirty="0"/>
          </a:p>
        </p:txBody>
      </p:sp>
      <p:sp>
        <p:nvSpPr>
          <p:cNvPr id="30" name="Subtitle 22">
            <a:extLst>
              <a:ext uri="{FF2B5EF4-FFF2-40B4-BE49-F238E27FC236}">
                <a16:creationId xmlns:a16="http://schemas.microsoft.com/office/drawing/2014/main" id="{53373097-EC4E-0789-B482-68135A29D2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972430"/>
            <a:ext cx="7632700" cy="307777"/>
          </a:xfrm>
        </p:spPr>
        <p:txBody>
          <a:bodyPr/>
          <a:lstStyle/>
          <a:p>
            <a:r>
              <a:rPr lang="en-IE" dirty="0"/>
              <a:t>Upgrade Kick-off meeting 9/16/24</a:t>
            </a:r>
          </a:p>
        </p:txBody>
      </p:sp>
    </p:spTree>
    <p:extLst>
      <p:ext uri="{BB962C8B-B14F-4D97-AF65-F5344CB8AC3E}">
        <p14:creationId xmlns:p14="http://schemas.microsoft.com/office/powerpoint/2010/main" val="2354285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20F526D-8680-91C8-8949-2CC6E8CA5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88226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66AFE-6F35-FE06-BAB9-7D3A341A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AHU Lab – Current State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ADAFBB-C162-0A57-2C15-16664A631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2023 Johnson Controls. All rights reserved.</a:t>
            </a:r>
            <a:endParaRPr lang="en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E7FF8-1E61-EB41-79FC-179C8858E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D2DCB6-719E-0F43-A160-E508323EF71D}" type="slidenum">
              <a:rPr lang="en-DK" smtClean="0"/>
              <a:pPr/>
              <a:t>2</a:t>
            </a:fld>
            <a:endParaRPr lang="en-D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7B28A-BEB1-2D1B-E991-808486EAA807}"/>
              </a:ext>
            </a:extLst>
          </p:cNvPr>
          <p:cNvSpPr txBox="1"/>
          <p:nvPr/>
        </p:nvSpPr>
        <p:spPr>
          <a:xfrm>
            <a:off x="442913" y="1206536"/>
            <a:ext cx="1033370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3 separate DAQ systems being used in the AHU Lab</a:t>
            </a:r>
          </a:p>
          <a:p>
            <a:pPr marL="0" indent="0">
              <a:buNone/>
            </a:pP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Original LabVIEW Air Flow system from Portland &gt;&gt; Grantley &gt;&gt; JADEC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Minor changes and updates were made to DAQ as requested when team moved from Portland to Grantley.  New Code testers were built as part of the move.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Decision was made by team that no changes would be made when we moved to JADEC.  Was one of the “lift &amp; shift” labs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Essentially, same system for 20+ years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Until recently the system was meeting the needs of the AHU team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Trident Acoustic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Stand-Alone LabVIEW software package provided by VI acoustics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use since Grantley  (not sure about Portland)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use on Gas Blocks – fully integrated with SCADA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LabVIEW DAQ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Added to AHU Lab as a method to quickly acquire the additional channels required for CRAH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Same system that was in use at Grantley as the main DAQ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Same system currently in use at MTY, SAT, and a couple of labs at JADEC </a:t>
            </a:r>
          </a:p>
        </p:txBody>
      </p:sp>
    </p:spTree>
    <p:extLst>
      <p:ext uri="{BB962C8B-B14F-4D97-AF65-F5344CB8AC3E}">
        <p14:creationId xmlns:p14="http://schemas.microsoft.com/office/powerpoint/2010/main" val="2486242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66AFE-6F35-FE06-BAB9-7D3A341A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AHU Lab – Current State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ADAFBB-C162-0A57-2C15-16664A631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2023 Johnson Controls. All rights reserved.</a:t>
            </a:r>
            <a:endParaRPr lang="en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E7FF8-1E61-EB41-79FC-179C8858E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D2DCB6-719E-0F43-A160-E508323EF71D}" type="slidenum">
              <a:rPr lang="en-DK" smtClean="0"/>
              <a:pPr/>
              <a:t>3</a:t>
            </a:fld>
            <a:endParaRPr lang="en-D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7B28A-BEB1-2D1B-E991-808486EAA807}"/>
              </a:ext>
            </a:extLst>
          </p:cNvPr>
          <p:cNvSpPr txBox="1"/>
          <p:nvPr/>
        </p:nvSpPr>
        <p:spPr>
          <a:xfrm>
            <a:off x="442913" y="1206536"/>
            <a:ext cx="1033370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Challenges with existing system(s)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Obsolete DAQ hardware – (Compact Field Point -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cFP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 limited channel count with no expansion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Stand-Alone sound measurement (Trident)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Stand-Alone system added when additional channels were needed for CRAH and now YDAM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3 systems are not integrated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Storage &amp; retrieval – not consistent with other labs at JADEC, difficult to mesh data from 3 separate systems and minimal tools for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only run one system (30K or 100K) at a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Shared resources between systems (power analyzer, Dynos, temp/RH sensors, PC &amp; DAQ program)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Recent turnover and lack of dedicated resources from test lab (Test Engineering &amp; DAQ team)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Lack of defined requirements required for upgrade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list goes on….</a:t>
            </a:r>
          </a:p>
        </p:txBody>
      </p:sp>
    </p:spTree>
    <p:extLst>
      <p:ext uri="{BB962C8B-B14F-4D97-AF65-F5344CB8AC3E}">
        <p14:creationId xmlns:p14="http://schemas.microsoft.com/office/powerpoint/2010/main" val="480756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A86FE-2CF2-8BD7-489D-3890E58E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AHU Lab – Current State – Main AHU system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578A4-DC4D-A159-BB85-B29C685D6E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D2DCB6-719E-0F43-A160-E508323EF71D}" type="slidenum">
              <a:rPr lang="en-DK" smtClean="0"/>
              <a:pPr/>
              <a:t>4</a:t>
            </a:fld>
            <a:endParaRPr lang="en-DK" dirty="0"/>
          </a:p>
        </p:txBody>
      </p:sp>
      <p:pic>
        <p:nvPicPr>
          <p:cNvPr id="7" name="Content Placeholder 6" descr="A screenshot of a computer">
            <a:extLst>
              <a:ext uri="{FF2B5EF4-FFF2-40B4-BE49-F238E27FC236}">
                <a16:creationId xmlns:a16="http://schemas.microsoft.com/office/drawing/2014/main" id="{A6BF3D83-19D4-DFDE-8F9C-4D4FA1C19B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2556" y="908049"/>
            <a:ext cx="8557274" cy="5766609"/>
          </a:xfrm>
        </p:spPr>
      </p:pic>
    </p:spTree>
    <p:extLst>
      <p:ext uri="{BB962C8B-B14F-4D97-AF65-F5344CB8AC3E}">
        <p14:creationId xmlns:p14="http://schemas.microsoft.com/office/powerpoint/2010/main" val="4174278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A86FE-2CF2-8BD7-489D-3890E58E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AHU Lab – Current State – Trident System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578A4-DC4D-A159-BB85-B29C685D6E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D2DCB6-719E-0F43-A160-E508323EF71D}" type="slidenum">
              <a:rPr lang="en-DK" smtClean="0"/>
              <a:pPr/>
              <a:t>5</a:t>
            </a:fld>
            <a:endParaRPr lang="en-DK" dirty="0"/>
          </a:p>
        </p:txBody>
      </p:sp>
      <p:pic>
        <p:nvPicPr>
          <p:cNvPr id="6" name="Content Placeholder 5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193D7B10-C7CF-301D-383A-FC8A9B6854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0632" y="967665"/>
            <a:ext cx="8147768" cy="5526810"/>
          </a:xfrm>
        </p:spPr>
      </p:pic>
    </p:spTree>
    <p:extLst>
      <p:ext uri="{BB962C8B-B14F-4D97-AF65-F5344CB8AC3E}">
        <p14:creationId xmlns:p14="http://schemas.microsoft.com/office/powerpoint/2010/main" val="414443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A86FE-2CF2-8BD7-489D-3890E58E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AHU Lab – Current State – LabVIEW DAQ System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578A4-DC4D-A159-BB85-B29C685D6E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D2DCB6-719E-0F43-A160-E508323EF71D}" type="slidenum">
              <a:rPr lang="en-DK" smtClean="0"/>
              <a:pPr/>
              <a:t>6</a:t>
            </a:fld>
            <a:endParaRPr lang="en-DK" dirty="0"/>
          </a:p>
        </p:txBody>
      </p:sp>
      <p:pic>
        <p:nvPicPr>
          <p:cNvPr id="6" name="Content Placeholder 5" descr="A screenshot of a computer">
            <a:extLst>
              <a:ext uri="{FF2B5EF4-FFF2-40B4-BE49-F238E27FC236}">
                <a16:creationId xmlns:a16="http://schemas.microsoft.com/office/drawing/2014/main" id="{34CAA6A2-690A-B3D8-C638-4BF18FD1D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7830" y="994092"/>
            <a:ext cx="9193685" cy="5660721"/>
          </a:xfrm>
        </p:spPr>
      </p:pic>
    </p:spTree>
    <p:extLst>
      <p:ext uri="{BB962C8B-B14F-4D97-AF65-F5344CB8AC3E}">
        <p14:creationId xmlns:p14="http://schemas.microsoft.com/office/powerpoint/2010/main" val="3113446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A86FE-2CF2-8BD7-489D-3890E58E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AHU Lab – Current State – YDAM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578A4-DC4D-A159-BB85-B29C685D6E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D2DCB6-719E-0F43-A160-E508323EF71D}" type="slidenum">
              <a:rPr lang="en-DK" smtClean="0"/>
              <a:pPr/>
              <a:t>7</a:t>
            </a:fld>
            <a:endParaRPr lang="en-DK" dirty="0"/>
          </a:p>
        </p:txBody>
      </p:sp>
      <p:pic>
        <p:nvPicPr>
          <p:cNvPr id="6" name="Content Placeholder 5" descr="A wooden structure with a few screws&#10;&#10;Description automatically generated with medium confidence">
            <a:extLst>
              <a:ext uri="{FF2B5EF4-FFF2-40B4-BE49-F238E27FC236}">
                <a16:creationId xmlns:a16="http://schemas.microsoft.com/office/drawing/2014/main" id="{7668CF5D-D56A-2D0A-AE29-910FE53B48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857" y="1062831"/>
            <a:ext cx="6309770" cy="473233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BCEC41-8A6D-6F19-A6A9-E4A59804F14A}"/>
              </a:ext>
            </a:extLst>
          </p:cNvPr>
          <p:cNvSpPr txBox="1"/>
          <p:nvPr/>
        </p:nvSpPr>
        <p:spPr>
          <a:xfrm>
            <a:off x="442913" y="1206536"/>
            <a:ext cx="376332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Requires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Code Tester</a:t>
            </a:r>
          </a:p>
          <a:p>
            <a:pPr marL="742950" lvl="1" indent="-285750">
              <a:buFontTx/>
              <a:buChar char="-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30K only? 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</a:t>
            </a:r>
          </a:p>
          <a:p>
            <a:pPr marL="742950" lvl="1" indent="-285750">
              <a:buFontTx/>
              <a:buChar char="-"/>
            </a:pPr>
            <a:endParaRPr lang="en-US" sz="16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AHU DAQ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-Standard measurements?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</a:t>
            </a:r>
          </a:p>
          <a:p>
            <a:pPr lvl="1"/>
            <a:endParaRPr lang="en-US" sz="16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LabVIEW DAQ</a:t>
            </a:r>
          </a:p>
          <a:p>
            <a:pPr marL="742950" lvl="1" indent="-285750">
              <a:buFontTx/>
              <a:buChar char="-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what specifically? 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Airflow calculations – same as AHU DAQ.  A few additional Temperatures, Pressures, and Flow</a:t>
            </a:r>
          </a:p>
          <a:p>
            <a:pPr marL="742950" lvl="1" indent="-285750">
              <a:buFontTx/>
              <a:buChar char="-"/>
            </a:pPr>
            <a:endParaRPr lang="en-US" sz="16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Trident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Boiler –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Any other configurations? 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 TBD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Future Needs? 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yes.  Ongoing R&amp;D.  2 water loops, new </a:t>
            </a:r>
            <a:r>
              <a:rPr lang="en-US" sz="1600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coils, new fans, Blow thru vs. draw thru (Fig 12 vs. 15)</a:t>
            </a:r>
          </a:p>
        </p:txBody>
      </p:sp>
    </p:spTree>
    <p:extLst>
      <p:ext uri="{BB962C8B-B14F-4D97-AF65-F5344CB8AC3E}">
        <p14:creationId xmlns:p14="http://schemas.microsoft.com/office/powerpoint/2010/main" val="639679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A86FE-2CF2-8BD7-489D-3890E58E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AHU Lab – Current State – CRAH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578A4-DC4D-A159-BB85-B29C685D6E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D2DCB6-719E-0F43-A160-E508323EF71D}" type="slidenum">
              <a:rPr lang="en-DK" smtClean="0"/>
              <a:pPr/>
              <a:t>8</a:t>
            </a:fld>
            <a:endParaRPr lang="en-DK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BCEC41-8A6D-6F19-A6A9-E4A59804F14A}"/>
              </a:ext>
            </a:extLst>
          </p:cNvPr>
          <p:cNvSpPr txBox="1"/>
          <p:nvPr/>
        </p:nvSpPr>
        <p:spPr>
          <a:xfrm>
            <a:off x="442913" y="1211263"/>
            <a:ext cx="3763327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Requires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Code Tester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-100K only?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Yes, for now.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AHU DAQ</a:t>
            </a:r>
          </a:p>
          <a:p>
            <a:pPr lvl="1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-Standard measurements?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LabVIEW DAQ? 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</a:t>
            </a:r>
          </a:p>
          <a:p>
            <a:pPr marL="742950" lvl="1" indent="-285750">
              <a:buFontTx/>
              <a:buChar char="-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what specifically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  Need channel counts for each measurement type</a:t>
            </a:r>
          </a:p>
          <a:p>
            <a:pPr marL="742950" lvl="1" indent="-285750">
              <a:buFontTx/>
              <a:buChar char="-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Trident?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Boiler? 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Any other configurations?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TBD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Future Needs? </a:t>
            </a:r>
            <a:r>
              <a:rPr lang="en-US" sz="16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TBD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 descr="A large metal box with a blue rope&#10;&#10;Description automatically generated with medium confidence">
            <a:extLst>
              <a:ext uri="{FF2B5EF4-FFF2-40B4-BE49-F238E27FC236}">
                <a16:creationId xmlns:a16="http://schemas.microsoft.com/office/drawing/2014/main" id="{C0EB0D99-095D-9649-5BBD-59EFCDBCE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023009" y="1633061"/>
            <a:ext cx="5017769" cy="376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01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66AFE-6F35-FE06-BAB9-7D3A341A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AHU Lab –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Future State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ADAFBB-C162-0A57-2C15-16664A631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© 2023 Johnson Controls. All rights reserved.</a:t>
            </a:r>
            <a:endParaRPr lang="en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E7FF8-1E61-EB41-79FC-179C8858E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4D2DCB6-719E-0F43-A160-E508323EF71D}" type="slidenum">
              <a:rPr lang="en-DK" smtClean="0"/>
              <a:pPr/>
              <a:t>9</a:t>
            </a:fld>
            <a:endParaRPr lang="en-D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7B28A-BEB1-2D1B-E991-808486EAA807}"/>
              </a:ext>
            </a:extLst>
          </p:cNvPr>
          <p:cNvSpPr txBox="1"/>
          <p:nvPr/>
        </p:nvSpPr>
        <p:spPr>
          <a:xfrm>
            <a:off x="442913" y="1206536"/>
            <a:ext cx="1033370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Understand Requirements and Expectations of various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Develop short-term and Long(er)-term upgrade plans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Short Term ideas/thoughts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Replace obsolete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cFP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hardware with cDAQ hardware.  This will allow for expansion of channel counts and eliminate some of the shared resource constraints.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Spin up 2</a:t>
            </a:r>
            <a:r>
              <a:rPr lang="en-US" baseline="30000" dirty="0"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stand-alone AHU system.  Full system needed? (specific to YDAM, CRAH, 30k, 100k, etc..)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Need additional Dynos?, power analyzers,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Medium / Long(er) Term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Integrate Trident into AHU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Convert over to TrendSafe system used on all WC, AC, and GB facilities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? 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YES Desired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Any unique needs that need to stay with AHU? (reporting, Graphs as points are acquired,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What are the required channel counts?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Automatic control wanted/needed?  (Add control loops for Fan speed, damper position,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Operator feedback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955397"/>
      </p:ext>
    </p:extLst>
  </p:cSld>
  <p:clrMapOvr>
    <a:masterClrMapping/>
  </p:clrMapOvr>
</p:sld>
</file>

<file path=ppt/theme/theme1.xml><?xml version="1.0" encoding="utf-8"?>
<a:theme xmlns:a="http://schemas.openxmlformats.org/drawingml/2006/main" name="JCI Covers">
  <a:themeElements>
    <a:clrScheme name="New JCI colours">
      <a:dk1>
        <a:srgbClr val="000000"/>
      </a:dk1>
      <a:lt1>
        <a:srgbClr val="FFFFFF"/>
      </a:lt1>
      <a:dk2>
        <a:srgbClr val="000070"/>
      </a:dk2>
      <a:lt2>
        <a:srgbClr val="FFFFFF"/>
      </a:lt2>
      <a:accent1>
        <a:srgbClr val="152EA9"/>
      </a:accent1>
      <a:accent2>
        <a:srgbClr val="00ADFF"/>
      </a:accent2>
      <a:accent3>
        <a:srgbClr val="2EE9FF"/>
      </a:accent3>
      <a:accent4>
        <a:srgbClr val="75E600"/>
      </a:accent4>
      <a:accent5>
        <a:srgbClr val="FF9E2F"/>
      </a:accent5>
      <a:accent6>
        <a:srgbClr val="32C858"/>
      </a:accent6>
      <a:hlink>
        <a:srgbClr val="152EA9"/>
      </a:hlink>
      <a:folHlink>
        <a:srgbClr val="152E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JCI Inside Slides">
  <a:themeElements>
    <a:clrScheme name="New JCI colours">
      <a:dk1>
        <a:srgbClr val="000000"/>
      </a:dk1>
      <a:lt1>
        <a:srgbClr val="FFFFFF"/>
      </a:lt1>
      <a:dk2>
        <a:srgbClr val="000070"/>
      </a:dk2>
      <a:lt2>
        <a:srgbClr val="FFFFFF"/>
      </a:lt2>
      <a:accent1>
        <a:srgbClr val="152EA9"/>
      </a:accent1>
      <a:accent2>
        <a:srgbClr val="00ADFF"/>
      </a:accent2>
      <a:accent3>
        <a:srgbClr val="2EE9FF"/>
      </a:accent3>
      <a:accent4>
        <a:srgbClr val="75E600"/>
      </a:accent4>
      <a:accent5>
        <a:srgbClr val="FF9E2F"/>
      </a:accent5>
      <a:accent6>
        <a:srgbClr val="32C858"/>
      </a:accent6>
      <a:hlink>
        <a:srgbClr val="152EA9"/>
      </a:hlink>
      <a:folHlink>
        <a:srgbClr val="152E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DAC77A2E97644B94D99B85EC0F8244" ma:contentTypeVersion="2" ma:contentTypeDescription="Create a new document." ma:contentTypeScope="" ma:versionID="bd5e39906a6c4808a1acfb7783cefeea">
  <xsd:schema xmlns:xsd="http://www.w3.org/2001/XMLSchema" xmlns:xs="http://www.w3.org/2001/XMLSchema" xmlns:p="http://schemas.microsoft.com/office/2006/metadata/properties" xmlns:ns2="55af7748-9618-43e4-9d18-a0f0b6179e6c" targetNamespace="http://schemas.microsoft.com/office/2006/metadata/properties" ma:root="true" ma:fieldsID="d054f78aa25613ff3b2032188c886339" ns2:_="">
    <xsd:import namespace="55af7748-9618-43e4-9d18-a0f0b6179e6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af7748-9618-43e4-9d18-a0f0b6179e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745D984-458F-432F-8C73-012103E60F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FC84E0-CDF9-447A-8B04-6DBAC3144E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af7748-9618-43e4-9d18-a0f0b6179e6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185C8A-293D-458F-AF96-EBCD4C314B42}">
  <ds:schemaRefs>
    <ds:schemaRef ds:uri="http://purl.org/dc/elements/1.1/"/>
    <ds:schemaRef ds:uri="http://schemas.microsoft.com/office/2006/documentManagement/types"/>
    <ds:schemaRef ds:uri="e3e2664a-4298-401e-9fa6-8f5325dd2938"/>
    <ds:schemaRef ds:uri="http://purl.org/dc/terms/"/>
    <ds:schemaRef ds:uri="http://schemas.microsoft.com/office/infopath/2007/PartnerControls"/>
    <ds:schemaRef ds:uri="52796572-3065-464c-ae4d-2657de27294c"/>
    <ds:schemaRef ds:uri="http://schemas.openxmlformats.org/package/2006/metadata/core-properties"/>
    <ds:schemaRef ds:uri="6d43554a-f167-4d9b-8692-1066a041a25d"/>
    <ds:schemaRef ds:uri="http://schemas.microsoft.com/office/2006/metadata/properties"/>
    <ds:schemaRef ds:uri="http://www.w3.org/XML/1998/namespace"/>
    <ds:schemaRef ds:uri="http://purl.org/dc/dcmitype/"/>
    <ds:schemaRef ds:uri="4d244762-d60a-4dc0-a00b-2af0e9ebe905"/>
    <ds:schemaRef ds:uri="5524b2e9-c177-46a6-899a-7c9127ce408b"/>
    <ds:schemaRef ds:uri="9ab85f00-28a0-494d-96a5-db9129c1d78e"/>
    <ds:schemaRef ds:uri="ec9db3b2-90c5-4ee4-83a1-5007e902c37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704</Words>
  <Application>Microsoft Office PowerPoint</Application>
  <PresentationFormat>Widescreen</PresentationFormat>
  <Paragraphs>105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Wingdings</vt:lpstr>
      <vt:lpstr>JCI Covers</vt:lpstr>
      <vt:lpstr>JCI Inside Slides</vt:lpstr>
      <vt:lpstr>JADEC AHU Lab Overview </vt:lpstr>
      <vt:lpstr>AHU Lab – Current State</vt:lpstr>
      <vt:lpstr>AHU Lab – Current State</vt:lpstr>
      <vt:lpstr>AHU Lab – Current State – Main AHU system</vt:lpstr>
      <vt:lpstr>AHU Lab – Current State – Trident System</vt:lpstr>
      <vt:lpstr>AHU Lab – Current State – LabVIEW DAQ System</vt:lpstr>
      <vt:lpstr>AHU Lab – Current State – YDAM</vt:lpstr>
      <vt:lpstr>AHU Lab – Current State – CRAH</vt:lpstr>
      <vt:lpstr>AHU Lab – Future State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ppt templates</dc:title>
  <dc:creator>Ann-Katrine Johansson</dc:creator>
  <cp:lastModifiedBy>Corey W King</cp:lastModifiedBy>
  <cp:revision>240</cp:revision>
  <dcterms:created xsi:type="dcterms:W3CDTF">2022-08-22T13:27:27Z</dcterms:created>
  <dcterms:modified xsi:type="dcterms:W3CDTF">2024-09-16T22:10:24Z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0x01010029DAC77A2E97644B94D99B85EC0F8244</vt:lpwstr>
  </property>
  <property fmtid="{D5CDD505-2E9C-101B-9397-08002B2CF9AE}" pid="3" name="MediaServiceImageTags">
    <vt:lpwstr/>
  </property>
</Properties>
</file>

<file path=docProps/thumbnail.jpeg>
</file>